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9"/>
  </p:notesMasterIdLst>
  <p:sldIdLst>
    <p:sldId id="256" r:id="rId2"/>
    <p:sldId id="258" r:id="rId3"/>
    <p:sldId id="276" r:id="rId4"/>
    <p:sldId id="274" r:id="rId5"/>
    <p:sldId id="272" r:id="rId6"/>
    <p:sldId id="279" r:id="rId7"/>
    <p:sldId id="280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3300"/>
    <a:srgbClr val="3333FF"/>
    <a:srgbClr val="FF99CC"/>
    <a:srgbClr val="CC0000"/>
    <a:srgbClr val="CC00CC"/>
    <a:srgbClr val="FF99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91" autoAdjust="0"/>
    <p:restoredTop sz="95325" autoAdjust="0"/>
  </p:normalViewPr>
  <p:slideViewPr>
    <p:cSldViewPr>
      <p:cViewPr varScale="1">
        <p:scale>
          <a:sx n="105" d="100"/>
          <a:sy n="105" d="100"/>
        </p:scale>
        <p:origin x="53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image" Target="../media/image15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12" Type="http://schemas.openxmlformats.org/officeDocument/2006/relationships/image" Target="../media/image14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5" Type="http://schemas.openxmlformats.org/officeDocument/2006/relationships/image" Target="../media/image1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Relationship Id="rId14" Type="http://schemas.openxmlformats.org/officeDocument/2006/relationships/image" Target="../media/image1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10" Type="http://schemas.openxmlformats.org/officeDocument/2006/relationships/image" Target="../media/image33.wmf"/><Relationship Id="rId4" Type="http://schemas.openxmlformats.org/officeDocument/2006/relationships/image" Target="../media/image27.wmf"/><Relationship Id="rId9" Type="http://schemas.openxmlformats.org/officeDocument/2006/relationships/image" Target="../media/image3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26.wmf"/><Relationship Id="rId1" Type="http://schemas.openxmlformats.org/officeDocument/2006/relationships/image" Target="../media/image34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E02524DC-E078-49AD-8A5D-17979D58879C}" type="datetimeFigureOut">
              <a:rPr lang="en-US" smtClean="0"/>
              <a:pPr>
                <a:defRPr/>
              </a:pPr>
              <a:t>25/09/2021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fld id="{93BCEA5F-5E4D-477A-B2F4-7B22416BB1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8800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82254-A94B-4893-BA62-394F8130D6A4}" type="datetimeFigureOut">
              <a:rPr lang="en-US"/>
              <a:pPr>
                <a:defRPr/>
              </a:pPr>
              <a:t>25/09/2021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47E1F7-C7E0-4951-8712-AA570484C9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0E15B-62CF-4486-8A05-0B003D0AAB22}" type="datetimeFigureOut">
              <a:rPr lang="en-US"/>
              <a:pPr>
                <a:defRPr/>
              </a:pPr>
              <a:t>25/09/2021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C40D6-757B-493F-9DB2-4C2CFC43CD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0B6BE-93D7-4143-B7C0-50C3D8946B71}" type="datetimeFigureOut">
              <a:rPr lang="en-US"/>
              <a:pPr>
                <a:defRPr/>
              </a:pPr>
              <a:t>25/09/2021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D2046A-4686-432A-B7E7-D06DA165D9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5C079-6B28-438C-AA39-AE580BE0B109}" type="datetimeFigureOut">
              <a:rPr lang="en-US"/>
              <a:pPr>
                <a:defRPr/>
              </a:pPr>
              <a:t>25/09/2021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7CFC5A-8289-4A2C-8AF5-27A2B44E07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2703F-E945-4983-8175-E2E6613F1CB6}" type="datetimeFigureOut">
              <a:rPr lang="en-US"/>
              <a:pPr>
                <a:defRPr/>
              </a:pPr>
              <a:t>25/09/2021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0DEF0B-F2B4-4C79-BAB9-0FBE028829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D3636-9EAF-4B10-899B-0F37927213C1}" type="datetimeFigureOut">
              <a:rPr lang="en-US"/>
              <a:pPr>
                <a:defRPr/>
              </a:pPr>
              <a:t>25/09/2021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0EDA77-7610-4806-B5D0-261A74EB30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74E6D-0AF9-435C-B9DC-49DAC6259105}" type="datetimeFigureOut">
              <a:rPr lang="en-US"/>
              <a:pPr>
                <a:defRPr/>
              </a:pPr>
              <a:t>25/09/2021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060BE0-5F0F-4E3A-99E9-88C27DF5C2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C8F8E-0526-4FE7-85FE-E3F9E7B67428}" type="datetimeFigureOut">
              <a:rPr lang="en-US"/>
              <a:pPr>
                <a:defRPr/>
              </a:pPr>
              <a:t>25/09/2021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98F4F-6E35-4020-A332-6C8743DD36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DDFC3-3B3F-4237-A46C-B3A499288BF8}" type="datetimeFigureOut">
              <a:rPr lang="en-US"/>
              <a:pPr>
                <a:defRPr/>
              </a:pPr>
              <a:t>25/09/2021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678B95-5D20-4D60-BEE8-4C5B50AABC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C7208-23D8-4B50-9AA2-E333C1F28268}" type="datetimeFigureOut">
              <a:rPr lang="en-US"/>
              <a:pPr>
                <a:defRPr/>
              </a:pPr>
              <a:t>25/09/2021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280234-7B63-4F45-98D9-00DC09F50E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D5B80-1293-4E16-B953-2B526F990589}" type="datetimeFigureOut">
              <a:rPr lang="en-US"/>
              <a:pPr>
                <a:defRPr/>
              </a:pPr>
              <a:t>25/09/2021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8DD546-C7CF-4955-9C1A-53F4A9C91D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A2C523EA-3AB5-43AE-9D76-013323B5ABBD}" type="datetimeFigureOut">
              <a:rPr lang="en-US" smtClean="0"/>
              <a:pPr>
                <a:defRPr/>
              </a:pPr>
              <a:t>25/09/2021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dirty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  <a:latin typeface="Times New Roman" pitchFamily="18" charset="0"/>
              </a:defRPr>
            </a:lvl1pPr>
          </a:lstStyle>
          <a:p>
            <a:fld id="{BFABC2BA-EA45-4F52-992E-7BB5830235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89" r:id="rId2"/>
    <p:sldLayoutId id="2147483688" r:id="rId3"/>
    <p:sldLayoutId id="2147483687" r:id="rId4"/>
    <p:sldLayoutId id="2147483686" r:id="rId5"/>
    <p:sldLayoutId id="2147483685" r:id="rId6"/>
    <p:sldLayoutId id="2147483684" r:id="rId7"/>
    <p:sldLayoutId id="2147483683" r:id="rId8"/>
    <p:sldLayoutId id="2147483682" r:id="rId9"/>
    <p:sldLayoutId id="2147483681" r:id="rId10"/>
    <p:sldLayoutId id="2147483680" r:id="rId11"/>
  </p:sldLayoutIdLst>
  <p:transition>
    <p:split orient="vert"/>
  </p:transition>
  <p:timing>
    <p:tnLst>
      <p:par>
        <p:cTn id="1" dur="indefinite" restart="never" nodeType="tmRoot"/>
      </p:par>
    </p:tnLst>
  </p:timing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.wmf"/><Relationship Id="rId18" Type="http://schemas.openxmlformats.org/officeDocument/2006/relationships/oleObject" Target="../embeddings/oleObject6.bin"/><Relationship Id="rId26" Type="http://schemas.openxmlformats.org/officeDocument/2006/relationships/oleObject" Target="../embeddings/oleObject10.bin"/><Relationship Id="rId21" Type="http://schemas.openxmlformats.org/officeDocument/2006/relationships/image" Target="../media/image9.wmf"/><Relationship Id="rId34" Type="http://schemas.openxmlformats.org/officeDocument/2006/relationships/oleObject" Target="../embeddings/oleObject14.bin"/><Relationship Id="rId7" Type="http://schemas.openxmlformats.org/officeDocument/2006/relationships/image" Target="../media/image19.jpeg"/><Relationship Id="rId12" Type="http://schemas.openxmlformats.org/officeDocument/2006/relationships/oleObject" Target="../embeddings/oleObject3.bin"/><Relationship Id="rId17" Type="http://schemas.openxmlformats.org/officeDocument/2006/relationships/image" Target="../media/image7.wmf"/><Relationship Id="rId25" Type="http://schemas.openxmlformats.org/officeDocument/2006/relationships/image" Target="../media/image11.wmf"/><Relationship Id="rId33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.bin"/><Relationship Id="rId20" Type="http://schemas.openxmlformats.org/officeDocument/2006/relationships/oleObject" Target="../embeddings/oleObject7.bin"/><Relationship Id="rId29" Type="http://schemas.openxmlformats.org/officeDocument/2006/relationships/image" Target="../media/image13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image" Target="../media/image4.wmf"/><Relationship Id="rId24" Type="http://schemas.openxmlformats.org/officeDocument/2006/relationships/oleObject" Target="../embeddings/oleObject9.bin"/><Relationship Id="rId32" Type="http://schemas.openxmlformats.org/officeDocument/2006/relationships/oleObject" Target="../embeddings/oleObject13.bin"/><Relationship Id="rId37" Type="http://schemas.openxmlformats.org/officeDocument/2006/relationships/image" Target="../media/image17.wmf"/><Relationship Id="rId5" Type="http://schemas.openxmlformats.org/officeDocument/2006/relationships/oleObject" Target="../embeddings/oleObject1.bin"/><Relationship Id="rId15" Type="http://schemas.openxmlformats.org/officeDocument/2006/relationships/image" Target="../media/image6.wmf"/><Relationship Id="rId23" Type="http://schemas.openxmlformats.org/officeDocument/2006/relationships/image" Target="../media/image10.wmf"/><Relationship Id="rId28" Type="http://schemas.openxmlformats.org/officeDocument/2006/relationships/oleObject" Target="../embeddings/oleObject11.bin"/><Relationship Id="rId36" Type="http://schemas.openxmlformats.org/officeDocument/2006/relationships/oleObject" Target="../embeddings/oleObject15.bin"/><Relationship Id="rId10" Type="http://schemas.openxmlformats.org/officeDocument/2006/relationships/oleObject" Target="../embeddings/oleObject2.bin"/><Relationship Id="rId19" Type="http://schemas.openxmlformats.org/officeDocument/2006/relationships/image" Target="../media/image8.wmf"/><Relationship Id="rId31" Type="http://schemas.openxmlformats.org/officeDocument/2006/relationships/image" Target="../media/image14.wmf"/><Relationship Id="rId4" Type="http://schemas.openxmlformats.org/officeDocument/2006/relationships/image" Target="../media/image1.wmf"/><Relationship Id="rId9" Type="http://schemas.openxmlformats.org/officeDocument/2006/relationships/image" Target="../media/image2.jpeg"/><Relationship Id="rId14" Type="http://schemas.openxmlformats.org/officeDocument/2006/relationships/oleObject" Target="../embeddings/oleObject4.bin"/><Relationship Id="rId22" Type="http://schemas.openxmlformats.org/officeDocument/2006/relationships/oleObject" Target="../embeddings/oleObject8.bin"/><Relationship Id="rId27" Type="http://schemas.openxmlformats.org/officeDocument/2006/relationships/image" Target="../media/image12.wmf"/><Relationship Id="rId30" Type="http://schemas.openxmlformats.org/officeDocument/2006/relationships/oleObject" Target="../embeddings/oleObject12.bin"/><Relationship Id="rId35" Type="http://schemas.openxmlformats.org/officeDocument/2006/relationships/image" Target="../media/image16.wmf"/><Relationship Id="rId8" Type="http://schemas.openxmlformats.org/officeDocument/2006/relationships/slide" Target="slide1.xml"/><Relationship Id="rId3" Type="http://schemas.openxmlformats.org/officeDocument/2006/relationships/image" Target="../media/image18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24.png"/><Relationship Id="rId18" Type="http://schemas.openxmlformats.org/officeDocument/2006/relationships/oleObject" Target="../embeddings/oleObject21.bin"/><Relationship Id="rId3" Type="http://schemas.openxmlformats.org/officeDocument/2006/relationships/image" Target="../media/image18.jpeg"/><Relationship Id="rId21" Type="http://schemas.openxmlformats.org/officeDocument/2006/relationships/image" Target="../media/image27.png"/><Relationship Id="rId7" Type="http://schemas.openxmlformats.org/officeDocument/2006/relationships/image" Target="../media/image2.jpeg"/><Relationship Id="rId12" Type="http://schemas.openxmlformats.org/officeDocument/2006/relationships/oleObject" Target="../embeddings/oleObject18.bin"/><Relationship Id="rId17" Type="http://schemas.openxmlformats.org/officeDocument/2006/relationships/image" Target="../media/image25.png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0.bin"/><Relationship Id="rId20" Type="http://schemas.openxmlformats.org/officeDocument/2006/relationships/image" Target="../media/image26.png"/><Relationship Id="rId1" Type="http://schemas.openxmlformats.org/officeDocument/2006/relationships/vmlDrawing" Target="../drawings/vmlDrawing2.vml"/><Relationship Id="rId6" Type="http://schemas.openxmlformats.org/officeDocument/2006/relationships/slide" Target="slide1.xml"/><Relationship Id="rId11" Type="http://schemas.openxmlformats.org/officeDocument/2006/relationships/image" Target="../media/image21.wmf"/><Relationship Id="rId5" Type="http://schemas.openxmlformats.org/officeDocument/2006/relationships/image" Target="../media/image19.jpeg"/><Relationship Id="rId15" Type="http://schemas.openxmlformats.org/officeDocument/2006/relationships/image" Target="../media/image22.wmf"/><Relationship Id="rId10" Type="http://schemas.openxmlformats.org/officeDocument/2006/relationships/oleObject" Target="../embeddings/oleObject17.bin"/><Relationship Id="rId19" Type="http://schemas.openxmlformats.org/officeDocument/2006/relationships/image" Target="../media/image23.wmf"/><Relationship Id="rId4" Type="http://schemas.openxmlformats.org/officeDocument/2006/relationships/image" Target="../media/image1.wmf"/><Relationship Id="rId9" Type="http://schemas.openxmlformats.org/officeDocument/2006/relationships/image" Target="../media/image20.wmf"/><Relationship Id="rId14" Type="http://schemas.openxmlformats.org/officeDocument/2006/relationships/oleObject" Target="../embeddings/oleObject19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oleObject" Target="../embeddings/oleObject26.bin"/><Relationship Id="rId18" Type="http://schemas.openxmlformats.org/officeDocument/2006/relationships/oleObject" Target="../embeddings/oleObject28.bin"/><Relationship Id="rId3" Type="http://schemas.openxmlformats.org/officeDocument/2006/relationships/image" Target="../media/image18.jpeg"/><Relationship Id="rId21" Type="http://schemas.openxmlformats.org/officeDocument/2006/relationships/image" Target="../media/image31.wmf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27.wmf"/><Relationship Id="rId17" Type="http://schemas.openxmlformats.org/officeDocument/2006/relationships/image" Target="../media/image2.jpeg"/><Relationship Id="rId25" Type="http://schemas.openxmlformats.org/officeDocument/2006/relationships/image" Target="../media/image33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9.wmf"/><Relationship Id="rId20" Type="http://schemas.openxmlformats.org/officeDocument/2006/relationships/oleObject" Target="../embeddings/oleObject29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25.bin"/><Relationship Id="rId24" Type="http://schemas.openxmlformats.org/officeDocument/2006/relationships/oleObject" Target="../embeddings/oleObject31.bin"/><Relationship Id="rId5" Type="http://schemas.openxmlformats.org/officeDocument/2006/relationships/oleObject" Target="../embeddings/oleObject22.bin"/><Relationship Id="rId15" Type="http://schemas.openxmlformats.org/officeDocument/2006/relationships/oleObject" Target="../embeddings/oleObject27.bin"/><Relationship Id="rId23" Type="http://schemas.openxmlformats.org/officeDocument/2006/relationships/image" Target="../media/image32.wmf"/><Relationship Id="rId10" Type="http://schemas.openxmlformats.org/officeDocument/2006/relationships/image" Target="../media/image26.wmf"/><Relationship Id="rId19" Type="http://schemas.openxmlformats.org/officeDocument/2006/relationships/image" Target="../media/image30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28.wmf"/><Relationship Id="rId22" Type="http://schemas.openxmlformats.org/officeDocument/2006/relationships/oleObject" Target="../embeddings/oleObject30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image" Target="../media/image36.wmf"/><Relationship Id="rId3" Type="http://schemas.openxmlformats.org/officeDocument/2006/relationships/image" Target="../media/image18.jpeg"/><Relationship Id="rId7" Type="http://schemas.openxmlformats.org/officeDocument/2006/relationships/oleObject" Target="../embeddings/oleObject33.bin"/><Relationship Id="rId12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4.wmf"/><Relationship Id="rId11" Type="http://schemas.openxmlformats.org/officeDocument/2006/relationships/image" Target="../media/image35.wmf"/><Relationship Id="rId5" Type="http://schemas.openxmlformats.org/officeDocument/2006/relationships/oleObject" Target="../embeddings/oleObject32.bin"/><Relationship Id="rId15" Type="http://schemas.openxmlformats.org/officeDocument/2006/relationships/image" Target="../media/image37.wmf"/><Relationship Id="rId10" Type="http://schemas.openxmlformats.org/officeDocument/2006/relationships/oleObject" Target="../embeddings/oleObject34.bin"/><Relationship Id="rId4" Type="http://schemas.openxmlformats.org/officeDocument/2006/relationships/image" Target="../media/image1.wmf"/><Relationship Id="rId9" Type="http://schemas.openxmlformats.org/officeDocument/2006/relationships/image" Target="../media/image2.jpeg"/><Relationship Id="rId14" Type="http://schemas.openxmlformats.org/officeDocument/2006/relationships/oleObject" Target="../embeddings/oleObject3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40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7" Type="http://schemas.openxmlformats.org/officeDocument/2006/relationships/image" Target="../media/image4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7.bin"/><Relationship Id="rId5" Type="http://schemas.openxmlformats.org/officeDocument/2006/relationships/image" Target="../media/image2.jpeg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0" y="0"/>
            <a:ext cx="2514600" cy="6858000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chemeClr val="bg1"/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gradFill rotWithShape="1">
            <a:gsLst>
              <a:gs pos="0">
                <a:srgbClr val="FF0066"/>
              </a:gs>
              <a:gs pos="50000">
                <a:schemeClr val="bg1"/>
              </a:gs>
              <a:gs pos="100000">
                <a:srgbClr val="FF006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2113" name="Oval 65"/>
          <p:cNvSpPr>
            <a:spLocks noChangeArrowheads="1"/>
          </p:cNvSpPr>
          <p:nvPr/>
        </p:nvSpPr>
        <p:spPr bwMode="auto">
          <a:xfrm>
            <a:off x="2743200" y="1143000"/>
            <a:ext cx="1752600" cy="838200"/>
          </a:xfrm>
          <a:prstGeom prst="ellipse">
            <a:avLst/>
          </a:prstGeom>
          <a:gradFill rotWithShape="1">
            <a:gsLst>
              <a:gs pos="0">
                <a:srgbClr val="3333FF"/>
              </a:gs>
              <a:gs pos="50000">
                <a:schemeClr val="bg1"/>
              </a:gs>
              <a:gs pos="100000">
                <a:srgbClr val="3333FF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400" b="1" dirty="0" err="1">
                <a:solidFill>
                  <a:srgbClr val="CC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Tiết</a:t>
            </a:r>
            <a:r>
              <a:rPr lang="en-US" sz="2400" b="1" dirty="0">
                <a:solidFill>
                  <a:srgbClr val="CC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3</a:t>
            </a:r>
          </a:p>
        </p:txBody>
      </p:sp>
      <p:grpSp>
        <p:nvGrpSpPr>
          <p:cNvPr id="2" name="Group 78"/>
          <p:cNvGrpSpPr>
            <a:grpSpLocks/>
          </p:cNvGrpSpPr>
          <p:nvPr/>
        </p:nvGrpSpPr>
        <p:grpSpPr bwMode="auto">
          <a:xfrm>
            <a:off x="0" y="2133600"/>
            <a:ext cx="2438400" cy="3806825"/>
            <a:chOff x="0" y="1344"/>
            <a:chExt cx="1584" cy="2398"/>
          </a:xfrm>
        </p:grpSpPr>
        <p:sp>
          <p:nvSpPr>
            <p:cNvPr id="2109" name="AutoShape 61"/>
            <p:cNvSpPr>
              <a:spLocks noChangeArrowheads="1"/>
            </p:cNvSpPr>
            <p:nvPr/>
          </p:nvSpPr>
          <p:spPr bwMode="auto">
            <a:xfrm>
              <a:off x="26" y="1390"/>
              <a:ext cx="1558" cy="2352"/>
            </a:xfrm>
            <a:prstGeom prst="flowChartAlternateProcess">
              <a:avLst/>
            </a:prstGeom>
            <a:gradFill rotWithShape="1">
              <a:gsLst>
                <a:gs pos="0">
                  <a:srgbClr val="FF00FF"/>
                </a:gs>
                <a:gs pos="50000">
                  <a:schemeClr val="bg1"/>
                </a:gs>
                <a:gs pos="100000">
                  <a:srgbClr val="FF00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Times New Roman" pitchFamily="18" charset="0"/>
              </a:endParaRPr>
            </a:p>
          </p:txBody>
        </p:sp>
        <p:sp>
          <p:nvSpPr>
            <p:cNvPr id="3085" name="Oval 69"/>
            <p:cNvSpPr>
              <a:spLocks noChangeArrowheads="1"/>
            </p:cNvSpPr>
            <p:nvPr/>
          </p:nvSpPr>
          <p:spPr bwMode="auto">
            <a:xfrm>
              <a:off x="0" y="1344"/>
              <a:ext cx="192" cy="18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1" hangingPunct="1"/>
              <a:endParaRPr lang="en-US">
                <a:latin typeface="Times New Roman" pitchFamily="18" charset="0"/>
              </a:endParaRPr>
            </a:p>
          </p:txBody>
        </p:sp>
        <p:sp>
          <p:nvSpPr>
            <p:cNvPr id="3086" name="Oval 73"/>
            <p:cNvSpPr>
              <a:spLocks noChangeArrowheads="1"/>
            </p:cNvSpPr>
            <p:nvPr/>
          </p:nvSpPr>
          <p:spPr bwMode="auto">
            <a:xfrm>
              <a:off x="1392" y="1344"/>
              <a:ext cx="192" cy="18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1" hangingPunct="1"/>
              <a:endParaRPr lang="en-US">
                <a:latin typeface="Times New Roman" pitchFamily="18" charset="0"/>
              </a:endParaRPr>
            </a:p>
          </p:txBody>
        </p:sp>
      </p:grpSp>
      <p:pic>
        <p:nvPicPr>
          <p:cNvPr id="2122" name="Picture 7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3429000"/>
            <a:ext cx="1063625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079" name="Group 173"/>
          <p:cNvGrpSpPr>
            <a:grpSpLocks/>
          </p:cNvGrpSpPr>
          <p:nvPr/>
        </p:nvGrpSpPr>
        <p:grpSpPr bwMode="auto">
          <a:xfrm>
            <a:off x="0" y="19050"/>
            <a:ext cx="9124950" cy="685800"/>
            <a:chOff x="1161" y="13"/>
            <a:chExt cx="4551" cy="432"/>
          </a:xfrm>
        </p:grpSpPr>
        <p:pic>
          <p:nvPicPr>
            <p:cNvPr id="3082" name="Picture 174" descr="HI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61" y="13"/>
              <a:ext cx="4551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" name="Rectangle 175"/>
            <p:cNvSpPr>
              <a:spLocks noChangeArrowheads="1"/>
            </p:cNvSpPr>
            <p:nvPr/>
          </p:nvSpPr>
          <p:spPr bwMode="auto">
            <a:xfrm>
              <a:off x="2004" y="60"/>
              <a:ext cx="3288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  <a:sym typeface="Symbol" pitchFamily="18" charset="2"/>
                </a:rPr>
                <a:t>LUYỆN TẬP</a:t>
              </a:r>
              <a:endPara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endParaRPr>
            </a:p>
          </p:txBody>
        </p:sp>
      </p:grpSp>
      <p:sp>
        <p:nvSpPr>
          <p:cNvPr id="28" name="WordArt 32"/>
          <p:cNvSpPr>
            <a:spLocks noChangeArrowheads="1" noChangeShapeType="1" noTextEdit="1"/>
          </p:cNvSpPr>
          <p:nvPr/>
        </p:nvSpPr>
        <p:spPr bwMode="auto">
          <a:xfrm>
            <a:off x="2895600" y="3048000"/>
            <a:ext cx="60198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</a:t>
            </a:r>
            <a:r>
              <a:rPr lang="vi-VN" sz="3600" kern="10" dirty="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yện tập</a:t>
            </a:r>
            <a:endParaRPr lang="en-US" sz="3600" kern="10" dirty="0">
              <a:ln w="12700">
                <a:solidFill>
                  <a:srgbClr val="FF0000"/>
                </a:solidFill>
                <a:round/>
                <a:headEnd/>
                <a:tailEnd/>
              </a:ln>
              <a:solidFill>
                <a:srgbClr val="00B050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split orient="vert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8" name="Rectangle 32"/>
          <p:cNvSpPr>
            <a:spLocks noChangeArrowheads="1"/>
          </p:cNvSpPr>
          <p:nvPr/>
        </p:nvSpPr>
        <p:spPr bwMode="auto">
          <a:xfrm>
            <a:off x="0" y="0"/>
            <a:ext cx="2514600" cy="6858000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chemeClr val="bg1"/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4129" name="Rectangle 33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gradFill rotWithShape="1">
            <a:gsLst>
              <a:gs pos="0">
                <a:srgbClr val="FF0066"/>
              </a:gs>
              <a:gs pos="50000">
                <a:schemeClr val="bg1"/>
              </a:gs>
              <a:gs pos="100000">
                <a:srgbClr val="FF006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Times New Roman" pitchFamily="18" charset="0"/>
            </a:endParaRPr>
          </a:p>
        </p:txBody>
      </p:sp>
      <p:grpSp>
        <p:nvGrpSpPr>
          <p:cNvPr id="4100" name="Group 34"/>
          <p:cNvGrpSpPr>
            <a:grpSpLocks/>
          </p:cNvGrpSpPr>
          <p:nvPr/>
        </p:nvGrpSpPr>
        <p:grpSpPr bwMode="auto">
          <a:xfrm>
            <a:off x="19050" y="1295400"/>
            <a:ext cx="2438400" cy="755650"/>
            <a:chOff x="12" y="816"/>
            <a:chExt cx="1536" cy="476"/>
          </a:xfrm>
        </p:grpSpPr>
        <p:pic>
          <p:nvPicPr>
            <p:cNvPr id="4118" name="Picture 35" descr="hi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" y="816"/>
              <a:ext cx="1536" cy="4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32" name="Text Box 36"/>
            <p:cNvSpPr txBox="1">
              <a:spLocks noChangeArrowheads="1"/>
            </p:cNvSpPr>
            <p:nvPr/>
          </p:nvSpPr>
          <p:spPr bwMode="auto">
            <a:xfrm>
              <a:off x="260" y="930"/>
              <a:ext cx="115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2000" b="1">
                  <a:solidFill>
                    <a:srgbClr val="FF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NỘI DUNG</a:t>
              </a:r>
            </a:p>
          </p:txBody>
        </p:sp>
      </p:grpSp>
      <p:sp>
        <p:nvSpPr>
          <p:cNvPr id="4133" name="Oval 37"/>
          <p:cNvSpPr>
            <a:spLocks noChangeArrowheads="1"/>
          </p:cNvSpPr>
          <p:nvPr/>
        </p:nvSpPr>
        <p:spPr bwMode="auto">
          <a:xfrm>
            <a:off x="152400" y="0"/>
            <a:ext cx="1447800" cy="685800"/>
          </a:xfrm>
          <a:prstGeom prst="ellipse">
            <a:avLst/>
          </a:prstGeom>
          <a:gradFill rotWithShape="1">
            <a:gsLst>
              <a:gs pos="0">
                <a:srgbClr val="3333FF"/>
              </a:gs>
              <a:gs pos="50000">
                <a:schemeClr val="bg1"/>
              </a:gs>
              <a:gs pos="100000">
                <a:srgbClr val="3333FF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400" b="1" dirty="0" err="1">
                <a:solidFill>
                  <a:srgbClr val="CC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Tiết</a:t>
            </a:r>
            <a:r>
              <a:rPr lang="en-US" sz="2400" b="1" dirty="0">
                <a:solidFill>
                  <a:srgbClr val="CC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3</a:t>
            </a:r>
          </a:p>
        </p:txBody>
      </p:sp>
      <p:grpSp>
        <p:nvGrpSpPr>
          <p:cNvPr id="4102" name="Group 38"/>
          <p:cNvGrpSpPr>
            <a:grpSpLocks/>
          </p:cNvGrpSpPr>
          <p:nvPr/>
        </p:nvGrpSpPr>
        <p:grpSpPr bwMode="auto">
          <a:xfrm>
            <a:off x="0" y="2286000"/>
            <a:ext cx="2438400" cy="3806825"/>
            <a:chOff x="0" y="1344"/>
            <a:chExt cx="1584" cy="2398"/>
          </a:xfrm>
        </p:grpSpPr>
        <p:sp>
          <p:nvSpPr>
            <p:cNvPr id="4135" name="AutoShape 39"/>
            <p:cNvSpPr>
              <a:spLocks noChangeArrowheads="1"/>
            </p:cNvSpPr>
            <p:nvPr/>
          </p:nvSpPr>
          <p:spPr bwMode="auto">
            <a:xfrm>
              <a:off x="26" y="1390"/>
              <a:ext cx="1558" cy="2352"/>
            </a:xfrm>
            <a:prstGeom prst="flowChartAlternateProcess">
              <a:avLst/>
            </a:prstGeom>
            <a:gradFill rotWithShape="1">
              <a:gsLst>
                <a:gs pos="0">
                  <a:srgbClr val="FF00FF"/>
                </a:gs>
                <a:gs pos="50000">
                  <a:schemeClr val="bg1"/>
                </a:gs>
                <a:gs pos="100000">
                  <a:srgbClr val="FF00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Times New Roman" pitchFamily="18" charset="0"/>
              </a:endParaRPr>
            </a:p>
          </p:txBody>
        </p:sp>
        <p:sp>
          <p:nvSpPr>
            <p:cNvPr id="4116" name="Oval 40"/>
            <p:cNvSpPr>
              <a:spLocks noChangeArrowheads="1"/>
            </p:cNvSpPr>
            <p:nvPr/>
          </p:nvSpPr>
          <p:spPr bwMode="auto">
            <a:xfrm>
              <a:off x="0" y="1344"/>
              <a:ext cx="192" cy="18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1" hangingPunct="1"/>
              <a:endParaRPr lang="en-US">
                <a:latin typeface="Times New Roman" pitchFamily="18" charset="0"/>
              </a:endParaRPr>
            </a:p>
          </p:txBody>
        </p:sp>
        <p:sp>
          <p:nvSpPr>
            <p:cNvPr id="4117" name="Oval 41"/>
            <p:cNvSpPr>
              <a:spLocks noChangeArrowheads="1"/>
            </p:cNvSpPr>
            <p:nvPr/>
          </p:nvSpPr>
          <p:spPr bwMode="auto">
            <a:xfrm>
              <a:off x="1392" y="1344"/>
              <a:ext cx="192" cy="18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1" hangingPunct="1"/>
              <a:endParaRPr lang="en-US">
                <a:latin typeface="Times New Roman" pitchFamily="18" charset="0"/>
              </a:endParaRPr>
            </a:p>
          </p:txBody>
        </p:sp>
      </p:grpSp>
      <p:pic>
        <p:nvPicPr>
          <p:cNvPr id="4103" name="Picture 5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2775" y="5029200"/>
            <a:ext cx="1063625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" name="Rectangle 59"/>
          <p:cNvSpPr>
            <a:spLocks noChangeArrowheads="1"/>
          </p:cNvSpPr>
          <p:nvPr/>
        </p:nvSpPr>
        <p:spPr bwMode="auto">
          <a:xfrm>
            <a:off x="2895600" y="990600"/>
            <a:ext cx="4191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b="1" u="sng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Bài tập 11-tr.11-SGK</a:t>
            </a:r>
            <a:endParaRPr lang="en-US" sz="2800" b="1">
              <a:solidFill>
                <a:srgbClr val="3333FF"/>
              </a:solidFill>
              <a:latin typeface="Times New Roman" pitchFamily="18" charset="0"/>
            </a:endParaRPr>
          </a:p>
          <a:p>
            <a:endParaRPr lang="en-US" sz="2800" b="1">
              <a:latin typeface="Times New Roman" pitchFamily="18" charset="0"/>
            </a:endParaRPr>
          </a:p>
        </p:txBody>
      </p:sp>
      <p:graphicFrame>
        <p:nvGraphicFramePr>
          <p:cNvPr id="5221" name="Object 101"/>
          <p:cNvGraphicFramePr>
            <a:graphicFrameLocks noChangeAspect="1"/>
          </p:cNvGraphicFramePr>
          <p:nvPr/>
        </p:nvGraphicFramePr>
        <p:xfrm>
          <a:off x="2819400" y="1828800"/>
          <a:ext cx="3317875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2" name="Equation" r:id="rId5" imgW="1549080" imgH="241200" progId="">
                  <p:embed/>
                </p:oleObj>
              </mc:Choice>
              <mc:Fallback>
                <p:oleObj name="Equation" r:id="rId5" imgW="1549080" imgH="241200" progId="">
                  <p:embed/>
                  <p:pic>
                    <p:nvPicPr>
                      <p:cNvPr id="0" name="Object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1828800"/>
                        <a:ext cx="3317875" cy="627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06" name="Group 176"/>
          <p:cNvGrpSpPr>
            <a:grpSpLocks/>
          </p:cNvGrpSpPr>
          <p:nvPr/>
        </p:nvGrpSpPr>
        <p:grpSpPr bwMode="auto">
          <a:xfrm>
            <a:off x="95250" y="2438400"/>
            <a:ext cx="2647950" cy="1371600"/>
            <a:chOff x="72" y="1800"/>
            <a:chExt cx="1832" cy="440"/>
          </a:xfrm>
        </p:grpSpPr>
        <p:pic>
          <p:nvPicPr>
            <p:cNvPr id="4113" name="Picture 177" descr="hi5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72" y="1800"/>
              <a:ext cx="1608" cy="4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3" name="Text Box 178">
              <a:hlinkClick r:id="rId8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168" y="1800"/>
              <a:ext cx="1736" cy="3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defRPr/>
              </a:pPr>
              <a:r>
                <a:rPr lang="en-US" sz="3600" b="1" u="sng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I/ </a:t>
              </a:r>
              <a:r>
                <a:rPr lang="en-US" sz="3600" b="1" u="sng" dirty="0" err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Dạng</a:t>
              </a:r>
              <a:r>
                <a:rPr lang="en-US" sz="3600" b="1" u="sng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 </a:t>
              </a:r>
              <a:r>
                <a:rPr lang="en-US" sz="3600" b="1" u="sng" dirty="0" err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toán</a:t>
              </a:r>
              <a:r>
                <a:rPr lang="en-US" sz="3600" b="1" u="sng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 </a:t>
              </a:r>
              <a:r>
                <a:rPr lang="en-US" sz="3600" b="1" u="sng" dirty="0" err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tính</a:t>
              </a:r>
              <a:endParaRPr lang="en-US" sz="3600" b="1" u="sng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107" name="Group 173"/>
          <p:cNvGrpSpPr>
            <a:grpSpLocks/>
          </p:cNvGrpSpPr>
          <p:nvPr/>
        </p:nvGrpSpPr>
        <p:grpSpPr bwMode="auto">
          <a:xfrm>
            <a:off x="1900238" y="19050"/>
            <a:ext cx="7224712" cy="1398588"/>
            <a:chOff x="1161" y="13"/>
            <a:chExt cx="4551" cy="881"/>
          </a:xfrm>
        </p:grpSpPr>
        <p:pic>
          <p:nvPicPr>
            <p:cNvPr id="4111" name="Picture 174" descr="HI1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1161" y="13"/>
              <a:ext cx="4551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6" name="Rectangle 175"/>
            <p:cNvSpPr>
              <a:spLocks noChangeArrowheads="1"/>
            </p:cNvSpPr>
            <p:nvPr/>
          </p:nvSpPr>
          <p:spPr bwMode="auto">
            <a:xfrm>
              <a:off x="2004" y="60"/>
              <a:ext cx="3288" cy="8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  <a:sym typeface="Symbol" pitchFamily="18" charset="2"/>
                </a:rPr>
                <a:t>LUYỆN TẬP</a:t>
              </a:r>
            </a:p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NI-Helve" pitchFamily="2" charset="0"/>
                  <a:cs typeface="Times New Roman" pitchFamily="18" charset="0"/>
                  <a:sym typeface="Symbol" pitchFamily="18" charset="2"/>
                </a:rPr>
                <a:t>  </a:t>
              </a:r>
              <a:endPara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I-Helve" pitchFamily="2" charset="0"/>
                <a:cs typeface="Times New Roman" pitchFamily="18" charset="0"/>
                <a:sym typeface="Symbol" pitchFamily="18" charset="2"/>
              </a:endParaRPr>
            </a:p>
          </p:txBody>
        </p:sp>
      </p:grp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2895600" y="2971800"/>
          <a:ext cx="3217862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3" name="Equation" r:id="rId10" imgW="1460160" imgH="266400" progId="">
                  <p:embed/>
                </p:oleObj>
              </mc:Choice>
              <mc:Fallback>
                <p:oleObj name="Equation" r:id="rId10" imgW="1460160" imgH="266400" progId="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971800"/>
                        <a:ext cx="3217862" cy="58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971800" y="4147454"/>
          <a:ext cx="1339850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4" name="Equation" r:id="rId12" imgW="533160" imgH="279360" progId="">
                  <p:embed/>
                </p:oleObj>
              </mc:Choice>
              <mc:Fallback>
                <p:oleObj name="Equation" r:id="rId12" imgW="533160" imgH="27936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47454"/>
                        <a:ext cx="1339850" cy="550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895600" y="4800600"/>
          <a:ext cx="197802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5" name="Equation" r:id="rId14" imgW="723600" imgH="266400" progId="">
                  <p:embed/>
                </p:oleObj>
              </mc:Choice>
              <mc:Fallback>
                <p:oleObj name="Equation" r:id="rId14" imgW="723600" imgH="266400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800600"/>
                        <a:ext cx="1978025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1" name="Object 25"/>
          <p:cNvGraphicFramePr>
            <a:graphicFrameLocks noChangeAspect="1"/>
          </p:cNvGraphicFramePr>
          <p:nvPr/>
        </p:nvGraphicFramePr>
        <p:xfrm>
          <a:off x="6248400" y="1905000"/>
          <a:ext cx="1981200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6" name="Equation" r:id="rId16" imgW="787320" imgH="177480" progId="">
                  <p:embed/>
                </p:oleObj>
              </mc:Choice>
              <mc:Fallback>
                <p:oleObj name="Equation" r:id="rId16" imgW="787320" imgH="177480" progId="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1905000"/>
                        <a:ext cx="1981200" cy="433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2" name="Object 26"/>
          <p:cNvGraphicFramePr>
            <a:graphicFrameLocks noChangeAspect="1"/>
          </p:cNvGraphicFramePr>
          <p:nvPr/>
        </p:nvGraphicFramePr>
        <p:xfrm>
          <a:off x="6172200" y="2286000"/>
          <a:ext cx="2743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7" name="Equation" r:id="rId18" imgW="838080" imgH="177480" progId="">
                  <p:embed/>
                </p:oleObj>
              </mc:Choice>
              <mc:Fallback>
                <p:oleObj name="Equation" r:id="rId18" imgW="838080" imgH="177480" progId="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2286000"/>
                        <a:ext cx="27432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6019800" y="3048000"/>
          <a:ext cx="20701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8" name="Equation" r:id="rId20" imgW="2070000" imgH="469800" progId="">
                  <p:embed/>
                </p:oleObj>
              </mc:Choice>
              <mc:Fallback>
                <p:oleObj name="Equation" r:id="rId20" imgW="2070000" imgH="469800" progId="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3048000"/>
                        <a:ext cx="2070100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/>
        </p:nvGraphicFramePr>
        <p:xfrm>
          <a:off x="4737100" y="1911350"/>
          <a:ext cx="1778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9" name="Equation" r:id="rId22" imgW="177480" imgH="291960" progId="">
                  <p:embed/>
                </p:oleObj>
              </mc:Choice>
              <mc:Fallback>
                <p:oleObj name="Equation" r:id="rId22" imgW="177480" imgH="291960" progId="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7100" y="1911350"/>
                        <a:ext cx="177800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2978150" y="3581400"/>
          <a:ext cx="19812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0" name="Equation" r:id="rId24" imgW="1981080" imgH="431640" progId="">
                  <p:embed/>
                </p:oleObj>
              </mc:Choice>
              <mc:Fallback>
                <p:oleObj name="Equation" r:id="rId24" imgW="1981080" imgH="431640" progId="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8150" y="3581400"/>
                        <a:ext cx="19812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/>
        </p:nvGraphicFramePr>
        <p:xfrm>
          <a:off x="5159828" y="3603170"/>
          <a:ext cx="15240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1" name="Equation" r:id="rId26" imgW="1523880" imgH="342720" progId="">
                  <p:embed/>
                </p:oleObj>
              </mc:Choice>
              <mc:Fallback>
                <p:oleObj name="Equation" r:id="rId26" imgW="1523880" imgH="342720" progId="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828" y="3603170"/>
                        <a:ext cx="15240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/>
        </p:nvGraphicFramePr>
        <p:xfrm>
          <a:off x="6781800" y="3581400"/>
          <a:ext cx="7874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2" name="Equation" r:id="rId28" imgW="787320" imgH="342720" progId="">
                  <p:embed/>
                </p:oleObj>
              </mc:Choice>
              <mc:Fallback>
                <p:oleObj name="Equation" r:id="rId28" imgW="787320" imgH="342720" progId="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3581400"/>
                        <a:ext cx="7874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/>
        </p:nvGraphicFramePr>
        <p:xfrm>
          <a:off x="4648200" y="4223654"/>
          <a:ext cx="6604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3" name="Equation" r:id="rId30" imgW="660240" imgH="431640" progId="">
                  <p:embed/>
                </p:oleObj>
              </mc:Choice>
              <mc:Fallback>
                <p:oleObj name="Equation" r:id="rId30" imgW="660240" imgH="431640" progId="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4223654"/>
                        <a:ext cx="6604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/>
        </p:nvGraphicFramePr>
        <p:xfrm>
          <a:off x="5562600" y="4267200"/>
          <a:ext cx="6858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4" name="Equation" r:id="rId32" imgW="457200" imgH="279360" progId="">
                  <p:embed/>
                </p:oleObj>
              </mc:Choice>
              <mc:Fallback>
                <p:oleObj name="Equation" r:id="rId32" imgW="457200" imgH="279360" progId="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4267200"/>
                        <a:ext cx="685800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/>
        </p:nvGraphicFramePr>
        <p:xfrm>
          <a:off x="5061896" y="4811464"/>
          <a:ext cx="12573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5" name="Equation" r:id="rId34" imgW="1257120" imgH="431640" progId="">
                  <p:embed/>
                </p:oleObj>
              </mc:Choice>
              <mc:Fallback>
                <p:oleObj name="Equation" r:id="rId34" imgW="1257120" imgH="431640" progId="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1896" y="4811464"/>
                        <a:ext cx="12573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/>
        </p:nvGraphicFramePr>
        <p:xfrm>
          <a:off x="6585896" y="4822348"/>
          <a:ext cx="12446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6" name="Equation" r:id="rId36" imgW="1244520" imgH="431640" progId="">
                  <p:embed/>
                </p:oleObj>
              </mc:Choice>
              <mc:Fallback>
                <p:oleObj name="Equation" r:id="rId36" imgW="1244520" imgH="431640" progId="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5896" y="4822348"/>
                        <a:ext cx="12446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8" name="Rectangle 32"/>
          <p:cNvSpPr>
            <a:spLocks noChangeArrowheads="1"/>
          </p:cNvSpPr>
          <p:nvPr/>
        </p:nvSpPr>
        <p:spPr bwMode="auto">
          <a:xfrm>
            <a:off x="0" y="0"/>
            <a:ext cx="2514600" cy="6858000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chemeClr val="bg1"/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4129" name="Rectangle 33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gradFill rotWithShape="1">
            <a:gsLst>
              <a:gs pos="0">
                <a:srgbClr val="FF0066"/>
              </a:gs>
              <a:gs pos="50000">
                <a:schemeClr val="bg1"/>
              </a:gs>
              <a:gs pos="100000">
                <a:srgbClr val="FF006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Times New Roman" pitchFamily="18" charset="0"/>
            </a:endParaRPr>
          </a:p>
        </p:txBody>
      </p:sp>
      <p:grpSp>
        <p:nvGrpSpPr>
          <p:cNvPr id="5124" name="Group 34"/>
          <p:cNvGrpSpPr>
            <a:grpSpLocks/>
          </p:cNvGrpSpPr>
          <p:nvPr/>
        </p:nvGrpSpPr>
        <p:grpSpPr bwMode="auto">
          <a:xfrm>
            <a:off x="19050" y="1295400"/>
            <a:ext cx="2438400" cy="755650"/>
            <a:chOff x="12" y="816"/>
            <a:chExt cx="1536" cy="476"/>
          </a:xfrm>
        </p:grpSpPr>
        <p:pic>
          <p:nvPicPr>
            <p:cNvPr id="5139" name="Picture 35" descr="hi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" y="816"/>
              <a:ext cx="1536" cy="4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32" name="Text Box 36"/>
            <p:cNvSpPr txBox="1">
              <a:spLocks noChangeArrowheads="1"/>
            </p:cNvSpPr>
            <p:nvPr/>
          </p:nvSpPr>
          <p:spPr bwMode="auto">
            <a:xfrm>
              <a:off x="260" y="930"/>
              <a:ext cx="115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2000" b="1" dirty="0">
                  <a:solidFill>
                    <a:srgbClr val="FF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NỘI DUNG</a:t>
              </a:r>
            </a:p>
          </p:txBody>
        </p:sp>
      </p:grpSp>
      <p:sp>
        <p:nvSpPr>
          <p:cNvPr id="4133" name="Oval 37"/>
          <p:cNvSpPr>
            <a:spLocks noChangeArrowheads="1"/>
          </p:cNvSpPr>
          <p:nvPr/>
        </p:nvSpPr>
        <p:spPr bwMode="auto">
          <a:xfrm>
            <a:off x="152400" y="0"/>
            <a:ext cx="1447800" cy="685800"/>
          </a:xfrm>
          <a:prstGeom prst="ellipse">
            <a:avLst/>
          </a:prstGeom>
          <a:gradFill rotWithShape="1">
            <a:gsLst>
              <a:gs pos="0">
                <a:srgbClr val="3333FF"/>
              </a:gs>
              <a:gs pos="50000">
                <a:schemeClr val="bg1"/>
              </a:gs>
              <a:gs pos="100000">
                <a:srgbClr val="3333FF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400" b="1" dirty="0" err="1">
                <a:solidFill>
                  <a:srgbClr val="CC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Tiết</a:t>
            </a:r>
            <a:r>
              <a:rPr lang="en-US" sz="2400" b="1" dirty="0">
                <a:solidFill>
                  <a:srgbClr val="CC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3</a:t>
            </a:r>
          </a:p>
        </p:txBody>
      </p:sp>
      <p:grpSp>
        <p:nvGrpSpPr>
          <p:cNvPr id="5126" name="Group 38"/>
          <p:cNvGrpSpPr>
            <a:grpSpLocks/>
          </p:cNvGrpSpPr>
          <p:nvPr/>
        </p:nvGrpSpPr>
        <p:grpSpPr bwMode="auto">
          <a:xfrm>
            <a:off x="19050" y="2266950"/>
            <a:ext cx="2676980" cy="3806825"/>
            <a:chOff x="0" y="1344"/>
            <a:chExt cx="1584" cy="2398"/>
          </a:xfrm>
        </p:grpSpPr>
        <p:sp>
          <p:nvSpPr>
            <p:cNvPr id="4135" name="AutoShape 39"/>
            <p:cNvSpPr>
              <a:spLocks noChangeArrowheads="1"/>
            </p:cNvSpPr>
            <p:nvPr/>
          </p:nvSpPr>
          <p:spPr bwMode="auto">
            <a:xfrm>
              <a:off x="26" y="1390"/>
              <a:ext cx="1558" cy="2352"/>
            </a:xfrm>
            <a:prstGeom prst="flowChartAlternateProcess">
              <a:avLst/>
            </a:prstGeom>
            <a:gradFill rotWithShape="1">
              <a:gsLst>
                <a:gs pos="0">
                  <a:srgbClr val="FF00FF"/>
                </a:gs>
                <a:gs pos="50000">
                  <a:schemeClr val="bg1"/>
                </a:gs>
                <a:gs pos="100000">
                  <a:srgbClr val="FF00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Times New Roman" pitchFamily="18" charset="0"/>
              </a:endParaRPr>
            </a:p>
          </p:txBody>
        </p:sp>
        <p:sp>
          <p:nvSpPr>
            <p:cNvPr id="5137" name="Oval 40"/>
            <p:cNvSpPr>
              <a:spLocks noChangeArrowheads="1"/>
            </p:cNvSpPr>
            <p:nvPr/>
          </p:nvSpPr>
          <p:spPr bwMode="auto">
            <a:xfrm>
              <a:off x="0" y="1344"/>
              <a:ext cx="192" cy="18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1" hangingPunct="1"/>
              <a:endParaRPr lang="en-US">
                <a:latin typeface="Times New Roman" pitchFamily="18" charset="0"/>
              </a:endParaRPr>
            </a:p>
          </p:txBody>
        </p:sp>
        <p:sp>
          <p:nvSpPr>
            <p:cNvPr id="5138" name="Oval 41"/>
            <p:cNvSpPr>
              <a:spLocks noChangeArrowheads="1"/>
            </p:cNvSpPr>
            <p:nvPr/>
          </p:nvSpPr>
          <p:spPr bwMode="auto">
            <a:xfrm>
              <a:off x="1392" y="1344"/>
              <a:ext cx="192" cy="18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1" hangingPunct="1"/>
              <a:endParaRPr lang="en-US">
                <a:latin typeface="Times New Roman" pitchFamily="18" charset="0"/>
              </a:endParaRPr>
            </a:p>
          </p:txBody>
        </p:sp>
      </p:grpSp>
      <p:pic>
        <p:nvPicPr>
          <p:cNvPr id="5127" name="Picture 5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2775" y="5029200"/>
            <a:ext cx="1063625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" name="Rectangle 59"/>
          <p:cNvSpPr>
            <a:spLocks noChangeArrowheads="1"/>
          </p:cNvSpPr>
          <p:nvPr/>
        </p:nvSpPr>
        <p:spPr bwMode="auto">
          <a:xfrm>
            <a:off x="2895600" y="990600"/>
            <a:ext cx="4191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b="1" u="sng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Bài tập 12-tr.11-SGK</a:t>
            </a:r>
            <a:endParaRPr lang="en-US" sz="2800" b="1">
              <a:solidFill>
                <a:srgbClr val="3333FF"/>
              </a:solidFill>
              <a:latin typeface="Times New Roman" pitchFamily="18" charset="0"/>
            </a:endParaRPr>
          </a:p>
        </p:txBody>
      </p:sp>
      <p:grpSp>
        <p:nvGrpSpPr>
          <p:cNvPr id="5129" name="Group 176"/>
          <p:cNvGrpSpPr>
            <a:grpSpLocks/>
          </p:cNvGrpSpPr>
          <p:nvPr/>
        </p:nvGrpSpPr>
        <p:grpSpPr bwMode="auto">
          <a:xfrm>
            <a:off x="95250" y="2438400"/>
            <a:ext cx="2647950" cy="1754915"/>
            <a:chOff x="72" y="1800"/>
            <a:chExt cx="1832" cy="563"/>
          </a:xfrm>
        </p:grpSpPr>
        <p:pic>
          <p:nvPicPr>
            <p:cNvPr id="5134" name="Picture 177" descr="hi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2" y="1800"/>
              <a:ext cx="1608" cy="4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3" name="Text Box 178">
              <a:hlinkClick r:id="rId6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168" y="1800"/>
              <a:ext cx="1736" cy="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defRPr/>
              </a:pPr>
              <a:r>
                <a:rPr lang="en-US" sz="3600" b="1" u="sng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II/ </a:t>
              </a:r>
              <a:r>
                <a:rPr lang="en-US" sz="3600" b="1" u="sng" dirty="0" err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Tìm</a:t>
              </a:r>
              <a:r>
                <a:rPr lang="en-US" sz="3600" b="1" u="sng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 x </a:t>
              </a:r>
              <a:r>
                <a:rPr lang="en-US" sz="3600" b="1" u="sng" dirty="0" err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để</a:t>
              </a:r>
              <a:r>
                <a:rPr lang="en-US" sz="3600" b="1" u="sng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 </a:t>
              </a:r>
              <a:r>
                <a:rPr lang="en-US" sz="3600" b="1" u="sng" dirty="0" err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căn</a:t>
              </a:r>
              <a:r>
                <a:rPr lang="en-US" sz="3600" b="1" u="sng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 </a:t>
              </a:r>
              <a:r>
                <a:rPr lang="en-US" sz="3600" b="1" u="sng" dirty="0" err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thức</a:t>
              </a:r>
              <a:r>
                <a:rPr lang="en-US" sz="3600" b="1" u="sng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 </a:t>
              </a:r>
              <a:r>
                <a:rPr lang="en-US" sz="3600" b="1" u="sng" dirty="0" err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có</a:t>
              </a:r>
              <a:r>
                <a:rPr lang="en-US" sz="3600" b="1" u="sng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 </a:t>
              </a:r>
              <a:r>
                <a:rPr lang="en-US" sz="3600" b="1" u="sng" dirty="0" err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nghĩa</a:t>
              </a:r>
              <a:endParaRPr lang="en-US" sz="3600" b="1" u="sng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130" name="Group 173"/>
          <p:cNvGrpSpPr>
            <a:grpSpLocks/>
          </p:cNvGrpSpPr>
          <p:nvPr/>
        </p:nvGrpSpPr>
        <p:grpSpPr bwMode="auto">
          <a:xfrm>
            <a:off x="1900238" y="19050"/>
            <a:ext cx="7224712" cy="1398588"/>
            <a:chOff x="1161" y="13"/>
            <a:chExt cx="4551" cy="881"/>
          </a:xfrm>
        </p:grpSpPr>
        <p:pic>
          <p:nvPicPr>
            <p:cNvPr id="5132" name="Picture 174" descr="HI1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161" y="13"/>
              <a:ext cx="4551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6" name="Rectangle 175"/>
            <p:cNvSpPr>
              <a:spLocks noChangeArrowheads="1"/>
            </p:cNvSpPr>
            <p:nvPr/>
          </p:nvSpPr>
          <p:spPr bwMode="auto">
            <a:xfrm>
              <a:off x="2004" y="60"/>
              <a:ext cx="3288" cy="8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  <a:sym typeface="Symbol" pitchFamily="18" charset="2"/>
                </a:rPr>
                <a:t>LUYỆN TẬP</a:t>
              </a:r>
            </a:p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  <a:sym typeface="Symbol" pitchFamily="18" charset="2"/>
                </a:rPr>
                <a:t>  </a:t>
              </a:r>
              <a:endPara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endParaRPr>
            </a:p>
          </p:txBody>
        </p:sp>
      </p:grpSp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2971800" y="1600200"/>
          <a:ext cx="13589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8" name="Equation" r:id="rId8" imgW="1358640" imgH="431640" progId="">
                  <p:embed/>
                </p:oleObj>
              </mc:Choice>
              <mc:Fallback>
                <p:oleObj name="Equation" r:id="rId8" imgW="1358640" imgH="431640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1600200"/>
                        <a:ext cx="13589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5540846" y="1600200"/>
          <a:ext cx="1549400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9" name="Equation" r:id="rId10" imgW="1549080" imgH="431640" progId="">
                  <p:embed/>
                </p:oleObj>
              </mc:Choice>
              <mc:Fallback>
                <p:oleObj name="Equation" r:id="rId10" imgW="1549080" imgH="43164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0846" y="1600200"/>
                        <a:ext cx="1549400" cy="446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2971800" y="2362200"/>
          <a:ext cx="13589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0" name="Equation" r:id="rId12" imgW="1358640" imgH="431640" progId="">
                  <p:embed/>
                </p:oleObj>
              </mc:Choice>
              <mc:Fallback>
                <p:oleObj name="Equation" r:id="rId12" imgW="1358640" imgH="431640" progId="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362200"/>
                        <a:ext cx="13589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4305300" y="2377707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971800" y="3774930"/>
                <a:ext cx="5257800" cy="6143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 smtClean="0">
                    <a:latin typeface="Times New Roman" pitchFamily="18" charset="0"/>
                  </a:rPr>
                  <a:t>Vậy</a:t>
                </a:r>
                <a:r>
                  <a:rPr lang="en-US" sz="2400" dirty="0" smtClean="0">
                    <a:latin typeface="Times New Roman" pitchFamily="18" charset="0"/>
                  </a:rPr>
                  <a:t> x  </a:t>
                </a:r>
                <a:r>
                  <a:rPr lang="en-US" sz="2400" dirty="0" smtClean="0">
                    <a:latin typeface="Times New Roman" pitchFamily="18" charset="0"/>
                    <a:sym typeface="Symbol"/>
                  </a:rPr>
                  <a:t>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sym typeface="Symbol"/>
                          </a:rPr>
                          <m:t>7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  <a:sym typeface="Symbol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Times New Roman" pitchFamily="18" charset="0"/>
                  </a:rPr>
                  <a:t>    </a:t>
                </a:r>
                <a:r>
                  <a:rPr lang="en-US" sz="2400" dirty="0" err="1" smtClean="0">
                    <a:latin typeface="Times New Roman" pitchFamily="18" charset="0"/>
                  </a:rPr>
                  <a:t>thì</a:t>
                </a:r>
                <a:r>
                  <a:rPr lang="en-US" dirty="0" smtClean="0">
                    <a:latin typeface="Times New Roman" pitchFamily="18" charset="0"/>
                  </a:rPr>
                  <a:t>                          </a:t>
                </a:r>
                <a:r>
                  <a:rPr lang="en-US" sz="2400" dirty="0" err="1" smtClean="0">
                    <a:latin typeface="Times New Roman" pitchFamily="18" charset="0"/>
                  </a:rPr>
                  <a:t>có</a:t>
                </a:r>
                <a:r>
                  <a:rPr lang="en-US" sz="2400" dirty="0" smtClean="0">
                    <a:latin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</a:rPr>
                  <a:t>nghĩa</a:t>
                </a:r>
                <a:r>
                  <a:rPr lang="en-US" sz="2400" dirty="0" smtClean="0">
                    <a:latin typeface="Times New Roman" pitchFamily="18" charset="0"/>
                  </a:rPr>
                  <a:t>                         </a:t>
                </a:r>
                <a:endParaRPr lang="en-US" sz="2400" dirty="0"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3774930"/>
                <a:ext cx="5257800" cy="614399"/>
              </a:xfrm>
              <a:prstGeom prst="rect">
                <a:avLst/>
              </a:prstGeom>
              <a:blipFill rotWithShape="1">
                <a:blip r:embed="rId13"/>
                <a:stretch>
                  <a:fillRect l="-1856" b="-79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3787398"/>
              </p:ext>
            </p:extLst>
          </p:nvPr>
        </p:nvGraphicFramePr>
        <p:xfrm>
          <a:off x="5242380" y="3878929"/>
          <a:ext cx="10541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1" name="Equation" r:id="rId14" imgW="1054080" imgH="406080" progId="">
                  <p:embed/>
                </p:oleObj>
              </mc:Choice>
              <mc:Fallback>
                <p:oleObj name="Equation" r:id="rId14" imgW="1054080" imgH="406080" progId="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2380" y="3878929"/>
                        <a:ext cx="10541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/>
        </p:nvGraphicFramePr>
        <p:xfrm>
          <a:off x="2743200" y="4724400"/>
          <a:ext cx="1549400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2" name="Equation" r:id="rId16" imgW="1549080" imgH="431640" progId="">
                  <p:embed/>
                </p:oleObj>
              </mc:Choice>
              <mc:Fallback>
                <p:oleObj name="Equation" r:id="rId16" imgW="1549080" imgH="43164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4724400"/>
                        <a:ext cx="1549400" cy="446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4474030" y="4731945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743200" y="5870430"/>
                <a:ext cx="5257800" cy="6149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Times New Roman" pitchFamily="18" charset="0"/>
                  </a:rPr>
                  <a:t>Vậy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𝑥</m:t>
                    </m:r>
                    <m:r>
                      <a:rPr lang="en-US" sz="2400" b="0" i="1" smtClean="0">
                        <a:latin typeface="Cambria Math"/>
                      </a:rPr>
                      <m:t> ≤ 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4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sz="2400" dirty="0" err="1" smtClean="0">
                    <a:latin typeface="Times New Roman" pitchFamily="18" charset="0"/>
                  </a:rPr>
                  <a:t>thì</a:t>
                </a:r>
                <a:r>
                  <a:rPr lang="en-US" sz="2400" dirty="0" smtClean="0">
                    <a:latin typeface="Times New Roman" pitchFamily="18" charset="0"/>
                  </a:rPr>
                  <a:t>                       </a:t>
                </a:r>
                <a:r>
                  <a:rPr lang="en-US" sz="2400" dirty="0" err="1" smtClean="0">
                    <a:latin typeface="Times New Roman" pitchFamily="18" charset="0"/>
                  </a:rPr>
                  <a:t>có</a:t>
                </a:r>
                <a:r>
                  <a:rPr lang="en-US" sz="2400" dirty="0" smtClean="0">
                    <a:latin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</a:rPr>
                  <a:t>nghĩa</a:t>
                </a:r>
                <a:r>
                  <a:rPr lang="en-US" sz="2400" dirty="0" smtClean="0">
                    <a:latin typeface="Times New Roman" pitchFamily="18" charset="0"/>
                  </a:rPr>
                  <a:t>                         </a:t>
                </a:r>
                <a:endParaRPr lang="en-US" sz="2400" dirty="0"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5870430"/>
                <a:ext cx="5257800" cy="614977"/>
              </a:xfrm>
              <a:prstGeom prst="rect">
                <a:avLst/>
              </a:prstGeom>
              <a:blipFill rotWithShape="1">
                <a:blip r:embed="rId17"/>
                <a:stretch>
                  <a:fillRect l="-1738" b="-79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4543212"/>
              </p:ext>
            </p:extLst>
          </p:nvPr>
        </p:nvGraphicFramePr>
        <p:xfrm>
          <a:off x="5213350" y="5956184"/>
          <a:ext cx="12700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3" name="Equation" r:id="rId18" imgW="1269720" imgH="406080" progId="">
                  <p:embed/>
                </p:oleObj>
              </mc:Choice>
              <mc:Fallback>
                <p:oleObj name="Equation" r:id="rId18" imgW="1269720" imgH="406080" progId="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3350" y="5956184"/>
                        <a:ext cx="12700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248400" y="2426885"/>
                <a:ext cx="1981200" cy="13512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2x + 7</a:t>
                </a:r>
                <a:r>
                  <a:rPr lang="en-US" sz="2400" dirty="0" smtClean="0">
                    <a:sym typeface="Symbol"/>
                  </a:rPr>
                  <a:t> 0</a:t>
                </a:r>
              </a:p>
              <a:p>
                <a:r>
                  <a:rPr lang="en-US" sz="2400" dirty="0" smtClean="0">
                    <a:sym typeface="Symbol"/>
                  </a:rPr>
                  <a:t> 2x  - 7</a:t>
                </a:r>
              </a:p>
              <a:p>
                <a:r>
                  <a:rPr lang="en-US" sz="2400" dirty="0" smtClean="0">
                    <a:sym typeface="Symbol"/>
                  </a:rPr>
                  <a:t> X 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sym typeface="Symbol"/>
                          </a:rPr>
                          <m:t>7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  <a:sym typeface="Symbol"/>
                          </a:rPr>
                          <m:t>2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2426885"/>
                <a:ext cx="1981200" cy="1351204"/>
              </a:xfrm>
              <a:prstGeom prst="rect">
                <a:avLst/>
              </a:prstGeom>
              <a:blipFill rotWithShape="1">
                <a:blip r:embed="rId20"/>
                <a:stretch>
                  <a:fillRect l="-4615" t="-3604" b="-31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246796" y="4728663"/>
                <a:ext cx="2667000" cy="13451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0" i="1" smtClean="0">
                          <a:latin typeface="Cambria Math"/>
                        </a:rPr>
                        <m:t>−3</m:t>
                      </m:r>
                      <m:r>
                        <a:rPr lang="vi-VN" sz="2400" b="0" i="1" smtClean="0">
                          <a:latin typeface="Cambria Math"/>
                        </a:rPr>
                        <m:t>𝑥</m:t>
                      </m:r>
                      <m:r>
                        <a:rPr lang="vi-VN" sz="2400" b="0" i="1" smtClean="0">
                          <a:latin typeface="Cambria Math"/>
                        </a:rPr>
                        <m:t>+4≥0</m:t>
                      </m:r>
                    </m:oMath>
                  </m:oMathPara>
                </a14:m>
                <a:endParaRPr lang="vi-VN" sz="2400" b="0" i="1" dirty="0" smtClean="0">
                  <a:latin typeface="Cambria Math"/>
                  <a:ea typeface="Cambria Math"/>
                </a:endParaRPr>
              </a:p>
              <a:p>
                <a:r>
                  <a:rPr lang="vi-VN" sz="2400" b="0" dirty="0" smtClean="0">
                    <a:sym typeface="Symbol"/>
                  </a:rPr>
                  <a:t>     </a:t>
                </a:r>
                <a:r>
                  <a:rPr lang="en-US" sz="2400" b="0" dirty="0" smtClean="0">
                    <a:sym typeface="Symbol"/>
                  </a:rPr>
                  <a:t>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−3</m:t>
                    </m:r>
                    <m:r>
                      <a:rPr lang="en-US" sz="2400" b="0" i="1" smtClean="0">
                        <a:latin typeface="Cambria Math"/>
                      </a:rPr>
                      <m:t>𝑥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≥−4</m:t>
                    </m:r>
                  </m:oMath>
                </a14:m>
                <a:endParaRPr lang="en-US" sz="2400" b="0" dirty="0" smtClean="0">
                  <a:ea typeface="Cambria Math"/>
                </a:endParaRPr>
              </a:p>
              <a:p>
                <a:r>
                  <a:rPr lang="en-US" sz="2400" dirty="0" smtClean="0">
                    <a:sym typeface="Symbol"/>
                  </a:rPr>
                  <a:t>      x 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sym typeface="Symbol"/>
                          </a:rPr>
                          <m:t>4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  <a:sym typeface="Symbol"/>
                          </a:rPr>
                          <m:t>3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6796" y="4728663"/>
                <a:ext cx="2667000" cy="1345112"/>
              </a:xfrm>
              <a:prstGeom prst="rect">
                <a:avLst/>
              </a:prstGeom>
              <a:blipFill rotWithShape="1">
                <a:blip r:embed="rId21"/>
                <a:stretch>
                  <a:fillRect b="-4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26" grpId="0"/>
      <p:bldP spid="30" grpId="0"/>
      <p:bldP spid="34" grpId="0"/>
      <p:bldP spid="35" grpId="0"/>
      <p:bldP spid="2" grpId="0" build="p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0" y="0"/>
            <a:ext cx="2514600" cy="6858000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chemeClr val="bg1"/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gradFill rotWithShape="1">
            <a:gsLst>
              <a:gs pos="0">
                <a:srgbClr val="FF0066"/>
              </a:gs>
              <a:gs pos="50000">
                <a:schemeClr val="bg1"/>
              </a:gs>
              <a:gs pos="100000">
                <a:srgbClr val="FF006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Times New Roman" pitchFamily="18" charset="0"/>
            </a:endParaRPr>
          </a:p>
        </p:txBody>
      </p:sp>
      <p:grpSp>
        <p:nvGrpSpPr>
          <p:cNvPr id="7172" name="Group 7"/>
          <p:cNvGrpSpPr>
            <a:grpSpLocks/>
          </p:cNvGrpSpPr>
          <p:nvPr/>
        </p:nvGrpSpPr>
        <p:grpSpPr bwMode="auto">
          <a:xfrm>
            <a:off x="19050" y="1295400"/>
            <a:ext cx="2438400" cy="755650"/>
            <a:chOff x="12" y="816"/>
            <a:chExt cx="1536" cy="476"/>
          </a:xfrm>
        </p:grpSpPr>
        <p:pic>
          <p:nvPicPr>
            <p:cNvPr id="7191" name="Picture 8" descr="hi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" y="816"/>
              <a:ext cx="1536" cy="4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6089" name="Text Box 9"/>
            <p:cNvSpPr txBox="1">
              <a:spLocks noChangeArrowheads="1"/>
            </p:cNvSpPr>
            <p:nvPr/>
          </p:nvSpPr>
          <p:spPr bwMode="auto">
            <a:xfrm>
              <a:off x="260" y="930"/>
              <a:ext cx="115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2000" b="1">
                  <a:solidFill>
                    <a:srgbClr val="FF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NỘI DUNG</a:t>
              </a:r>
            </a:p>
          </p:txBody>
        </p:sp>
      </p:grpSp>
      <p:sp>
        <p:nvSpPr>
          <p:cNvPr id="46090" name="Oval 10"/>
          <p:cNvSpPr>
            <a:spLocks noChangeArrowheads="1"/>
          </p:cNvSpPr>
          <p:nvPr/>
        </p:nvSpPr>
        <p:spPr bwMode="auto">
          <a:xfrm>
            <a:off x="152400" y="0"/>
            <a:ext cx="1447800" cy="685800"/>
          </a:xfrm>
          <a:prstGeom prst="ellipse">
            <a:avLst/>
          </a:prstGeom>
          <a:gradFill rotWithShape="1">
            <a:gsLst>
              <a:gs pos="0">
                <a:srgbClr val="3333FF"/>
              </a:gs>
              <a:gs pos="50000">
                <a:schemeClr val="bg1"/>
              </a:gs>
              <a:gs pos="100000">
                <a:srgbClr val="3333FF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400" b="1" dirty="0" err="1">
                <a:solidFill>
                  <a:srgbClr val="CC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Tiết</a:t>
            </a:r>
            <a:r>
              <a:rPr lang="en-US" sz="2400" b="1" dirty="0">
                <a:solidFill>
                  <a:srgbClr val="CC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3</a:t>
            </a:r>
          </a:p>
        </p:txBody>
      </p:sp>
      <p:pic>
        <p:nvPicPr>
          <p:cNvPr id="7175" name="Picture 2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2775" y="5029200"/>
            <a:ext cx="1063625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6" name="Object 64"/>
          <p:cNvGraphicFramePr>
            <a:graphicFrameLocks noChangeAspect="1"/>
          </p:cNvGraphicFramePr>
          <p:nvPr/>
        </p:nvGraphicFramePr>
        <p:xfrm>
          <a:off x="2597150" y="2209800"/>
          <a:ext cx="1304925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9" name="Equation" r:id="rId5" imgW="520560" imgH="228600" progId="">
                  <p:embed/>
                </p:oleObj>
              </mc:Choice>
              <mc:Fallback>
                <p:oleObj name="Equation" r:id="rId5" imgW="520560" imgH="228600" progId="">
                  <p:embed/>
                  <p:pic>
                    <p:nvPicPr>
                      <p:cNvPr id="0" name="Objec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7150" y="2209800"/>
                        <a:ext cx="1304925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7" name="Object 65"/>
          <p:cNvGraphicFramePr>
            <a:graphicFrameLocks noChangeAspect="1"/>
          </p:cNvGraphicFramePr>
          <p:nvPr/>
        </p:nvGraphicFramePr>
        <p:xfrm>
          <a:off x="0" y="7229475"/>
          <a:ext cx="3162300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0" name="Equation" r:id="rId7" imgW="3162300" imgH="279400" progId="">
                  <p:embed/>
                </p:oleObj>
              </mc:Choice>
              <mc:Fallback>
                <p:oleObj name="Equation" r:id="rId7" imgW="3162300" imgH="279400" progId="">
                  <p:embed/>
                  <p:pic>
                    <p:nvPicPr>
                      <p:cNvPr id="0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7229475"/>
                        <a:ext cx="3162300" cy="27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8" name="Object 66"/>
          <p:cNvGraphicFramePr>
            <a:graphicFrameLocks noChangeAspect="1"/>
          </p:cNvGraphicFramePr>
          <p:nvPr/>
        </p:nvGraphicFramePr>
        <p:xfrm>
          <a:off x="0" y="7962900"/>
          <a:ext cx="1371600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1" name="Equation" r:id="rId9" imgW="1371600" imgH="279400" progId="">
                  <p:embed/>
                </p:oleObj>
              </mc:Choice>
              <mc:Fallback>
                <p:oleObj name="Equation" r:id="rId9" imgW="1371600" imgH="279400" progId="">
                  <p:embed/>
                  <p:pic>
                    <p:nvPicPr>
                      <p:cNvPr id="0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7962900"/>
                        <a:ext cx="1371600" cy="27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9" name="Object 67"/>
          <p:cNvGraphicFramePr>
            <a:graphicFrameLocks noChangeAspect="1"/>
          </p:cNvGraphicFramePr>
          <p:nvPr/>
        </p:nvGraphicFramePr>
        <p:xfrm>
          <a:off x="0" y="8696325"/>
          <a:ext cx="282892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2" name="Equation" r:id="rId11" imgW="2832100" imgH="571500" progId="">
                  <p:embed/>
                </p:oleObj>
              </mc:Choice>
              <mc:Fallback>
                <p:oleObj name="Equation" r:id="rId11" imgW="2832100" imgH="571500" progId="">
                  <p:embed/>
                  <p:pic>
                    <p:nvPicPr>
                      <p:cNvPr id="0" name="Objec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8696325"/>
                        <a:ext cx="2828925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0" name="Object 68"/>
          <p:cNvGraphicFramePr>
            <a:graphicFrameLocks noChangeAspect="1"/>
          </p:cNvGraphicFramePr>
          <p:nvPr/>
        </p:nvGraphicFramePr>
        <p:xfrm>
          <a:off x="0" y="9267825"/>
          <a:ext cx="31432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3" name="Equation" r:id="rId13" imgW="317225" imgH="241091" progId="">
                  <p:embed/>
                </p:oleObj>
              </mc:Choice>
              <mc:Fallback>
                <p:oleObj name="Equation" r:id="rId13" imgW="317225" imgH="241091" progId="">
                  <p:embed/>
                  <p:pic>
                    <p:nvPicPr>
                      <p:cNvPr id="0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9267825"/>
                        <a:ext cx="31432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1" name="Rectangle 63"/>
          <p:cNvSpPr>
            <a:spLocks noChangeArrowheads="1"/>
          </p:cNvSpPr>
          <p:nvPr/>
        </p:nvSpPr>
        <p:spPr bwMode="auto">
          <a:xfrm>
            <a:off x="0" y="7505700"/>
            <a:ext cx="17122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>
                <a:latin typeface="Times New Roman" pitchFamily="18" charset="0"/>
                <a:cs typeface="Times New Roman" pitchFamily="18" charset="0"/>
              </a:rPr>
              <a:t>Vậy PT có 2 nghiệm 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3" name="Rectangle 60"/>
          <p:cNvSpPr>
            <a:spLocks noChangeArrowheads="1"/>
          </p:cNvSpPr>
          <p:nvPr/>
        </p:nvSpPr>
        <p:spPr bwMode="auto">
          <a:xfrm>
            <a:off x="2743200" y="990600"/>
            <a:ext cx="6400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b="1" u="sng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14-tr.11-SGK </a:t>
            </a:r>
            <a:r>
              <a:rPr 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hân tích đa thức sau thành nhân tử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83" name="Rectangle 43"/>
          <p:cNvSpPr>
            <a:spLocks noChangeArrowheads="1"/>
          </p:cNvSpPr>
          <p:nvPr/>
        </p:nvSpPr>
        <p:spPr bwMode="auto">
          <a:xfrm>
            <a:off x="152401" y="2362200"/>
            <a:ext cx="2226468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IV/ </a:t>
            </a:r>
            <a:r>
              <a:rPr 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 tích đa thức thành nhân tử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237" name="Object 69"/>
          <p:cNvGraphicFramePr>
            <a:graphicFrameLocks noChangeAspect="1"/>
          </p:cNvGraphicFramePr>
          <p:nvPr/>
        </p:nvGraphicFramePr>
        <p:xfrm>
          <a:off x="2514600" y="3004446"/>
          <a:ext cx="3152775" cy="76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4" name="Equation" r:id="rId15" imgW="977760" imgH="241200" progId="">
                  <p:embed/>
                </p:oleObj>
              </mc:Choice>
              <mc:Fallback>
                <p:oleObj name="Equation" r:id="rId15" imgW="977760" imgH="241200" progId="">
                  <p:embed/>
                  <p:pic>
                    <p:nvPicPr>
                      <p:cNvPr id="0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3004446"/>
                        <a:ext cx="3152775" cy="763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185" name="Group 173"/>
          <p:cNvGrpSpPr>
            <a:grpSpLocks/>
          </p:cNvGrpSpPr>
          <p:nvPr/>
        </p:nvGrpSpPr>
        <p:grpSpPr bwMode="auto">
          <a:xfrm>
            <a:off x="1900238" y="19050"/>
            <a:ext cx="7224712" cy="1398588"/>
            <a:chOff x="1161" y="13"/>
            <a:chExt cx="4551" cy="881"/>
          </a:xfrm>
        </p:grpSpPr>
        <p:pic>
          <p:nvPicPr>
            <p:cNvPr id="7186" name="Picture 174" descr="HI1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1161" y="13"/>
              <a:ext cx="4551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8" name="Rectangle 175"/>
            <p:cNvSpPr>
              <a:spLocks noChangeArrowheads="1"/>
            </p:cNvSpPr>
            <p:nvPr/>
          </p:nvSpPr>
          <p:spPr bwMode="auto">
            <a:xfrm>
              <a:off x="2004" y="60"/>
              <a:ext cx="3288" cy="8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  <a:sym typeface="Symbol" pitchFamily="18" charset="2"/>
                </a:rPr>
                <a:t>LUYỆN TẬP</a:t>
              </a:r>
            </a:p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NI-Helve" pitchFamily="2" charset="0"/>
                  <a:cs typeface="Times New Roman" pitchFamily="18" charset="0"/>
                  <a:sym typeface="Symbol" pitchFamily="18" charset="2"/>
                </a:rPr>
                <a:t>  </a:t>
              </a:r>
              <a:endPara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I-Helve" pitchFamily="2" charset="0"/>
                <a:cs typeface="Times New Roman" pitchFamily="18" charset="0"/>
                <a:sym typeface="Symbol" pitchFamily="18" charset="2"/>
              </a:endParaRPr>
            </a:p>
          </p:txBody>
        </p:sp>
      </p:grpSp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4038600" y="2285999"/>
          <a:ext cx="1752600" cy="6815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5" name="Equation" r:id="rId18" imgW="1600200" imgH="622080" progId="">
                  <p:embed/>
                </p:oleObj>
              </mc:Choice>
              <mc:Fallback>
                <p:oleObj name="Equation" r:id="rId18" imgW="1600200" imgH="622080" progId="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285999"/>
                        <a:ext cx="1752600" cy="68156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5791200" y="3124200"/>
          <a:ext cx="28956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6" name="Equation" r:id="rId20" imgW="2654280" imgH="622080" progId="">
                  <p:embed/>
                </p:oleObj>
              </mc:Choice>
              <mc:Fallback>
                <p:oleObj name="Equation" r:id="rId20" imgW="2654280" imgH="622080" progId="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3124200"/>
                        <a:ext cx="28956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/>
        </p:nvGraphicFramePr>
        <p:xfrm>
          <a:off x="5791200" y="3810000"/>
          <a:ext cx="1981198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7" name="Equation" r:id="rId22" imgW="1434960" imgH="622080" progId="">
                  <p:embed/>
                </p:oleObj>
              </mc:Choice>
              <mc:Fallback>
                <p:oleObj name="Equation" r:id="rId22" imgW="1434960" imgH="622080" progId="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3810000"/>
                        <a:ext cx="1981198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5791200" y="2362200"/>
          <a:ext cx="27432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8" name="Equation" r:id="rId24" imgW="2501640" imgH="558720" progId="">
                  <p:embed/>
                </p:oleObj>
              </mc:Choice>
              <mc:Fallback>
                <p:oleObj name="Equation" r:id="rId24" imgW="2501640" imgH="558720" progId="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2362200"/>
                        <a:ext cx="27432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0"/>
            <a:ext cx="2514600" cy="6858000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chemeClr val="bg1"/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gradFill rotWithShape="1">
            <a:gsLst>
              <a:gs pos="0">
                <a:srgbClr val="FF0066"/>
              </a:gs>
              <a:gs pos="50000">
                <a:schemeClr val="bg1"/>
              </a:gs>
              <a:gs pos="100000">
                <a:srgbClr val="FF006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Times New Roman" pitchFamily="18" charset="0"/>
            </a:endParaRPr>
          </a:p>
        </p:txBody>
      </p:sp>
      <p:grpSp>
        <p:nvGrpSpPr>
          <p:cNvPr id="8196" name="Group 5"/>
          <p:cNvGrpSpPr>
            <a:grpSpLocks/>
          </p:cNvGrpSpPr>
          <p:nvPr/>
        </p:nvGrpSpPr>
        <p:grpSpPr bwMode="auto">
          <a:xfrm>
            <a:off x="19050" y="1295400"/>
            <a:ext cx="2438400" cy="755650"/>
            <a:chOff x="12" y="816"/>
            <a:chExt cx="1536" cy="476"/>
          </a:xfrm>
        </p:grpSpPr>
        <p:pic>
          <p:nvPicPr>
            <p:cNvPr id="8212" name="Picture 6" descr="hi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" y="816"/>
              <a:ext cx="1536" cy="4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631" name="Text Box 7"/>
            <p:cNvSpPr txBox="1">
              <a:spLocks noChangeArrowheads="1"/>
            </p:cNvSpPr>
            <p:nvPr/>
          </p:nvSpPr>
          <p:spPr bwMode="auto">
            <a:xfrm>
              <a:off x="260" y="930"/>
              <a:ext cx="115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2000" b="1">
                  <a:solidFill>
                    <a:srgbClr val="FF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NỘI DUNG</a:t>
              </a:r>
            </a:p>
          </p:txBody>
        </p:sp>
      </p:grpSp>
      <p:sp>
        <p:nvSpPr>
          <p:cNvPr id="26632" name="Oval 8"/>
          <p:cNvSpPr>
            <a:spLocks noChangeArrowheads="1"/>
          </p:cNvSpPr>
          <p:nvPr/>
        </p:nvSpPr>
        <p:spPr bwMode="auto">
          <a:xfrm>
            <a:off x="152400" y="0"/>
            <a:ext cx="1447800" cy="685800"/>
          </a:xfrm>
          <a:prstGeom prst="ellipse">
            <a:avLst/>
          </a:prstGeom>
          <a:gradFill rotWithShape="1">
            <a:gsLst>
              <a:gs pos="0">
                <a:srgbClr val="3333FF"/>
              </a:gs>
              <a:gs pos="50000">
                <a:schemeClr val="bg1"/>
              </a:gs>
              <a:gs pos="100000">
                <a:srgbClr val="3333FF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400" b="1" dirty="0" err="1">
                <a:solidFill>
                  <a:srgbClr val="CC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Tiết</a:t>
            </a:r>
            <a:r>
              <a:rPr lang="en-US" sz="2400" b="1" dirty="0">
                <a:solidFill>
                  <a:srgbClr val="CC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3</a:t>
            </a:r>
          </a:p>
        </p:txBody>
      </p:sp>
      <p:grpSp>
        <p:nvGrpSpPr>
          <p:cNvPr id="8198" name="Group 9"/>
          <p:cNvGrpSpPr>
            <a:grpSpLocks/>
          </p:cNvGrpSpPr>
          <p:nvPr/>
        </p:nvGrpSpPr>
        <p:grpSpPr bwMode="auto">
          <a:xfrm>
            <a:off x="19050" y="2266950"/>
            <a:ext cx="2438400" cy="3806825"/>
            <a:chOff x="0" y="1344"/>
            <a:chExt cx="1584" cy="2398"/>
          </a:xfrm>
        </p:grpSpPr>
        <p:sp>
          <p:nvSpPr>
            <p:cNvPr id="26634" name="AutoShape 10"/>
            <p:cNvSpPr>
              <a:spLocks noChangeArrowheads="1"/>
            </p:cNvSpPr>
            <p:nvPr/>
          </p:nvSpPr>
          <p:spPr bwMode="auto">
            <a:xfrm>
              <a:off x="26" y="1390"/>
              <a:ext cx="1558" cy="2352"/>
            </a:xfrm>
            <a:prstGeom prst="flowChartAlternateProcess">
              <a:avLst/>
            </a:prstGeom>
            <a:gradFill rotWithShape="1">
              <a:gsLst>
                <a:gs pos="0">
                  <a:srgbClr val="FF00FF"/>
                </a:gs>
                <a:gs pos="50000">
                  <a:schemeClr val="bg1"/>
                </a:gs>
                <a:gs pos="100000">
                  <a:srgbClr val="FF00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Times New Roman" pitchFamily="18" charset="0"/>
              </a:endParaRPr>
            </a:p>
          </p:txBody>
        </p:sp>
        <p:sp>
          <p:nvSpPr>
            <p:cNvPr id="8210" name="Oval 11"/>
            <p:cNvSpPr>
              <a:spLocks noChangeArrowheads="1"/>
            </p:cNvSpPr>
            <p:nvPr/>
          </p:nvSpPr>
          <p:spPr bwMode="auto">
            <a:xfrm>
              <a:off x="0" y="1344"/>
              <a:ext cx="192" cy="18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1" hangingPunct="1"/>
              <a:endParaRPr lang="en-US">
                <a:latin typeface="Times New Roman" pitchFamily="18" charset="0"/>
              </a:endParaRPr>
            </a:p>
          </p:txBody>
        </p:sp>
        <p:sp>
          <p:nvSpPr>
            <p:cNvPr id="8211" name="Oval 12"/>
            <p:cNvSpPr>
              <a:spLocks noChangeArrowheads="1"/>
            </p:cNvSpPr>
            <p:nvPr/>
          </p:nvSpPr>
          <p:spPr bwMode="auto">
            <a:xfrm>
              <a:off x="1392" y="1344"/>
              <a:ext cx="192" cy="18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1" hangingPunct="1"/>
              <a:endParaRPr lang="en-US">
                <a:latin typeface="Times New Roman" pitchFamily="18" charset="0"/>
              </a:endParaRPr>
            </a:p>
          </p:txBody>
        </p:sp>
      </p:grpSp>
      <p:pic>
        <p:nvPicPr>
          <p:cNvPr id="8199" name="Picture 2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2775" y="5029200"/>
            <a:ext cx="1063625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5" name="Object 63"/>
          <p:cNvGraphicFramePr>
            <a:graphicFrameLocks noChangeAspect="1"/>
          </p:cNvGraphicFramePr>
          <p:nvPr/>
        </p:nvGraphicFramePr>
        <p:xfrm>
          <a:off x="2528204" y="2289628"/>
          <a:ext cx="2549525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1" name="Equation" r:id="rId5" imgW="1155600" imgH="228600" progId="">
                  <p:embed/>
                </p:oleObj>
              </mc:Choice>
              <mc:Fallback>
                <p:oleObj name="Equation" r:id="rId5" imgW="1155600" imgH="228600" progId="">
                  <p:embed/>
                  <p:pic>
                    <p:nvPicPr>
                      <p:cNvPr id="0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8204" y="2289628"/>
                        <a:ext cx="2549525" cy="658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3675589"/>
              </p:ext>
            </p:extLst>
          </p:nvPr>
        </p:nvGraphicFramePr>
        <p:xfrm>
          <a:off x="5829122" y="3375630"/>
          <a:ext cx="25908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2" name="Equation" r:id="rId7" imgW="1371600" imgH="279400" progId="">
                  <p:embed/>
                </p:oleObj>
              </mc:Choice>
              <mc:Fallback>
                <p:oleObj name="Equation" r:id="rId7" imgW="1371600" imgH="279400" progId="">
                  <p:embed/>
                  <p:pic>
                    <p:nvPicPr>
                      <p:cNvPr id="0" name="Objec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9122" y="3375630"/>
                        <a:ext cx="25908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Rectangle 63"/>
          <p:cNvSpPr>
            <a:spLocks noChangeArrowheads="1"/>
          </p:cNvSpPr>
          <p:nvPr/>
        </p:nvSpPr>
        <p:spPr bwMode="auto">
          <a:xfrm>
            <a:off x="2590800" y="3439904"/>
            <a:ext cx="323832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PT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40" name="Rectangle 62"/>
          <p:cNvSpPr>
            <a:spLocks noChangeArrowheads="1"/>
          </p:cNvSpPr>
          <p:nvPr/>
        </p:nvSpPr>
        <p:spPr bwMode="auto">
          <a:xfrm>
            <a:off x="2667000" y="762000"/>
            <a:ext cx="51054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b="1" u="sng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Bài tập 15-tr.11-SGK  </a:t>
            </a:r>
            <a:r>
              <a:rPr lang="en-US" sz="2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Giải phương trình</a:t>
            </a:r>
            <a:endParaRPr lang="en-US" sz="2800" b="1">
              <a:latin typeface="Times New Roman" pitchFamily="18" charset="0"/>
            </a:endParaRPr>
          </a:p>
          <a:p>
            <a:endParaRPr lang="en-US" sz="2800" b="1">
              <a:solidFill>
                <a:srgbClr val="3333FF"/>
              </a:solidFill>
              <a:latin typeface="Times New Roman" pitchFamily="18" charset="0"/>
            </a:endParaRPr>
          </a:p>
        </p:txBody>
      </p:sp>
      <p:grpSp>
        <p:nvGrpSpPr>
          <p:cNvPr id="8205" name="Group 173"/>
          <p:cNvGrpSpPr>
            <a:grpSpLocks/>
          </p:cNvGrpSpPr>
          <p:nvPr/>
        </p:nvGrpSpPr>
        <p:grpSpPr bwMode="auto">
          <a:xfrm>
            <a:off x="1900238" y="19050"/>
            <a:ext cx="7224712" cy="1398588"/>
            <a:chOff x="1161" y="13"/>
            <a:chExt cx="4551" cy="881"/>
          </a:xfrm>
        </p:grpSpPr>
        <p:pic>
          <p:nvPicPr>
            <p:cNvPr id="8207" name="Picture 174" descr="HI1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1161" y="13"/>
              <a:ext cx="4551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3" name="Rectangle 175"/>
            <p:cNvSpPr>
              <a:spLocks noChangeArrowheads="1"/>
            </p:cNvSpPr>
            <p:nvPr/>
          </p:nvSpPr>
          <p:spPr bwMode="auto">
            <a:xfrm>
              <a:off x="2004" y="60"/>
              <a:ext cx="3288" cy="8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3200" b="1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NI-Helve" pitchFamily="2" charset="0"/>
                  <a:cs typeface="Times New Roman" pitchFamily="18" charset="0"/>
                  <a:sym typeface="Symbol" pitchFamily="18" charset="2"/>
                </a:rPr>
                <a:t>LUYỆN TẬP</a:t>
              </a:r>
            </a:p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3200" b="1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NI-Helve" pitchFamily="2" charset="0"/>
                  <a:cs typeface="Times New Roman" pitchFamily="18" charset="0"/>
                  <a:sym typeface="Symbol" pitchFamily="18" charset="2"/>
                </a:rPr>
                <a:t>  </a:t>
              </a:r>
              <a:endPara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I-Helve" pitchFamily="2" charset="0"/>
                <a:cs typeface="Times New Roman" pitchFamily="18" charset="0"/>
                <a:sym typeface="Symbol" pitchFamily="18" charset="2"/>
              </a:endParaRPr>
            </a:p>
          </p:txBody>
        </p:sp>
      </p:grpSp>
      <p:sp>
        <p:nvSpPr>
          <p:cNvPr id="8206" name="Rectangle 43"/>
          <p:cNvSpPr>
            <a:spLocks noChangeArrowheads="1"/>
          </p:cNvSpPr>
          <p:nvPr/>
        </p:nvSpPr>
        <p:spPr bwMode="auto">
          <a:xfrm>
            <a:off x="398463" y="2895600"/>
            <a:ext cx="164981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V/ Giải </a:t>
            </a:r>
          </a:p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phương </a:t>
            </a:r>
          </a:p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trình</a:t>
            </a:r>
            <a:endParaRPr lang="en-US" sz="3200" b="1">
              <a:latin typeface="Times New Roman" pitchFamily="18" charset="0"/>
            </a:endParaRPr>
          </a:p>
        </p:txBody>
      </p:sp>
      <p:graphicFrame>
        <p:nvGraphicFramePr>
          <p:cNvPr id="23" name="Object 63"/>
          <p:cNvGraphicFramePr>
            <a:graphicFrameLocks noChangeAspect="1"/>
          </p:cNvGraphicFramePr>
          <p:nvPr/>
        </p:nvGraphicFramePr>
        <p:xfrm>
          <a:off x="2819400" y="1676400"/>
          <a:ext cx="1652587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3" name="Equation" r:id="rId10" imgW="749160" imgH="228600" progId="">
                  <p:embed/>
                </p:oleObj>
              </mc:Choice>
              <mc:Fallback>
                <p:oleObj name="Equation" r:id="rId10" imgW="749160" imgH="228600" progId="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1676400"/>
                        <a:ext cx="1652587" cy="658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5613361"/>
              </p:ext>
            </p:extLst>
          </p:nvPr>
        </p:nvGraphicFramePr>
        <p:xfrm>
          <a:off x="5410200" y="2371725"/>
          <a:ext cx="1343025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4" name="Equation" r:id="rId12" imgW="609480" imgH="203040" progId="">
                  <p:embed/>
                </p:oleObj>
              </mc:Choice>
              <mc:Fallback>
                <p:oleObj name="Equation" r:id="rId12" imgW="609480" imgH="203040" progId="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371725"/>
                        <a:ext cx="1343025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6409673"/>
              </p:ext>
            </p:extLst>
          </p:nvPr>
        </p:nvGraphicFramePr>
        <p:xfrm>
          <a:off x="5378450" y="2773362"/>
          <a:ext cx="3079750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5" name="Equation" r:id="rId14" imgW="1396800" imgH="253800" progId="">
                  <p:embed/>
                </p:oleObj>
              </mc:Choice>
              <mc:Fallback>
                <p:oleObj name="Equation" r:id="rId14" imgW="1396800" imgH="253800" progId="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8450" y="2773362"/>
                        <a:ext cx="3079750" cy="655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0"/>
            <a:ext cx="2514600" cy="6858000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chemeClr val="bg1"/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gradFill rotWithShape="1">
            <a:gsLst>
              <a:gs pos="0">
                <a:srgbClr val="FF0066"/>
              </a:gs>
              <a:gs pos="50000">
                <a:schemeClr val="bg1"/>
              </a:gs>
              <a:gs pos="100000">
                <a:srgbClr val="FF006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9050" y="1295400"/>
            <a:ext cx="2438400" cy="755650"/>
            <a:chOff x="12" y="816"/>
            <a:chExt cx="1536" cy="476"/>
          </a:xfrm>
        </p:grpSpPr>
        <p:pic>
          <p:nvPicPr>
            <p:cNvPr id="8212" name="Picture 6" descr="hi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" y="816"/>
              <a:ext cx="1536" cy="4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631" name="Text Box 7"/>
            <p:cNvSpPr txBox="1">
              <a:spLocks noChangeArrowheads="1"/>
            </p:cNvSpPr>
            <p:nvPr/>
          </p:nvSpPr>
          <p:spPr bwMode="auto">
            <a:xfrm>
              <a:off x="260" y="930"/>
              <a:ext cx="115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2000" b="1">
                  <a:solidFill>
                    <a:srgbClr val="FF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NỘI DUNG</a:t>
              </a:r>
            </a:p>
          </p:txBody>
        </p:sp>
      </p:grpSp>
      <p:sp>
        <p:nvSpPr>
          <p:cNvPr id="26632" name="Oval 8"/>
          <p:cNvSpPr>
            <a:spLocks noChangeArrowheads="1"/>
          </p:cNvSpPr>
          <p:nvPr/>
        </p:nvSpPr>
        <p:spPr bwMode="auto">
          <a:xfrm>
            <a:off x="152400" y="0"/>
            <a:ext cx="1447800" cy="685800"/>
          </a:xfrm>
          <a:prstGeom prst="ellipse">
            <a:avLst/>
          </a:prstGeom>
          <a:gradFill rotWithShape="1">
            <a:gsLst>
              <a:gs pos="0">
                <a:srgbClr val="3333FF"/>
              </a:gs>
              <a:gs pos="50000">
                <a:schemeClr val="bg1"/>
              </a:gs>
              <a:gs pos="100000">
                <a:srgbClr val="3333FF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400" b="1" dirty="0" err="1">
                <a:solidFill>
                  <a:srgbClr val="CC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Tiết</a:t>
            </a:r>
            <a:r>
              <a:rPr lang="en-US" sz="2400" b="1" dirty="0">
                <a:solidFill>
                  <a:srgbClr val="CC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3</a:t>
            </a: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19050" y="2266950"/>
            <a:ext cx="2438400" cy="3806825"/>
            <a:chOff x="0" y="1344"/>
            <a:chExt cx="1584" cy="2398"/>
          </a:xfrm>
        </p:grpSpPr>
        <p:sp>
          <p:nvSpPr>
            <p:cNvPr id="26634" name="AutoShape 10"/>
            <p:cNvSpPr>
              <a:spLocks noChangeArrowheads="1"/>
            </p:cNvSpPr>
            <p:nvPr/>
          </p:nvSpPr>
          <p:spPr bwMode="auto">
            <a:xfrm>
              <a:off x="26" y="1390"/>
              <a:ext cx="1558" cy="2352"/>
            </a:xfrm>
            <a:prstGeom prst="flowChartAlternateProcess">
              <a:avLst/>
            </a:prstGeom>
            <a:gradFill rotWithShape="1">
              <a:gsLst>
                <a:gs pos="0">
                  <a:srgbClr val="FF00FF"/>
                </a:gs>
                <a:gs pos="50000">
                  <a:schemeClr val="bg1"/>
                </a:gs>
                <a:gs pos="100000">
                  <a:srgbClr val="FF00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Times New Roman" pitchFamily="18" charset="0"/>
              </a:endParaRPr>
            </a:p>
          </p:txBody>
        </p:sp>
        <p:sp>
          <p:nvSpPr>
            <p:cNvPr id="8210" name="Oval 11"/>
            <p:cNvSpPr>
              <a:spLocks noChangeArrowheads="1"/>
            </p:cNvSpPr>
            <p:nvPr/>
          </p:nvSpPr>
          <p:spPr bwMode="auto">
            <a:xfrm>
              <a:off x="0" y="1344"/>
              <a:ext cx="192" cy="18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1" hangingPunct="1"/>
              <a:endParaRPr lang="en-US">
                <a:latin typeface="Times New Roman" pitchFamily="18" charset="0"/>
              </a:endParaRPr>
            </a:p>
          </p:txBody>
        </p:sp>
        <p:sp>
          <p:nvSpPr>
            <p:cNvPr id="8211" name="Oval 12"/>
            <p:cNvSpPr>
              <a:spLocks noChangeArrowheads="1"/>
            </p:cNvSpPr>
            <p:nvPr/>
          </p:nvSpPr>
          <p:spPr bwMode="auto">
            <a:xfrm>
              <a:off x="1392" y="1344"/>
              <a:ext cx="192" cy="18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1" hangingPunct="1"/>
              <a:endParaRPr lang="en-US">
                <a:latin typeface="Times New Roman" pitchFamily="18" charset="0"/>
              </a:endParaRPr>
            </a:p>
          </p:txBody>
        </p:sp>
      </p:grpSp>
      <p:pic>
        <p:nvPicPr>
          <p:cNvPr id="8199" name="Picture 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2775" y="5029200"/>
            <a:ext cx="1063625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173"/>
          <p:cNvGrpSpPr>
            <a:grpSpLocks/>
          </p:cNvGrpSpPr>
          <p:nvPr/>
        </p:nvGrpSpPr>
        <p:grpSpPr bwMode="auto">
          <a:xfrm>
            <a:off x="1900238" y="19050"/>
            <a:ext cx="7224712" cy="1398588"/>
            <a:chOff x="1161" y="13"/>
            <a:chExt cx="4551" cy="881"/>
          </a:xfrm>
        </p:grpSpPr>
        <p:pic>
          <p:nvPicPr>
            <p:cNvPr id="8207" name="Picture 174" descr="HI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61" y="13"/>
              <a:ext cx="4551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3" name="Rectangle 175"/>
            <p:cNvSpPr>
              <a:spLocks noChangeArrowheads="1"/>
            </p:cNvSpPr>
            <p:nvPr/>
          </p:nvSpPr>
          <p:spPr bwMode="auto">
            <a:xfrm>
              <a:off x="2004" y="60"/>
              <a:ext cx="3288" cy="8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3200" b="1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NI-Helve" pitchFamily="2" charset="0"/>
                  <a:cs typeface="Times New Roman" pitchFamily="18" charset="0"/>
                  <a:sym typeface="Symbol" pitchFamily="18" charset="2"/>
                </a:rPr>
                <a:t>LUYỆN TẬP</a:t>
              </a:r>
            </a:p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3200" b="1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NI-Helve" pitchFamily="2" charset="0"/>
                  <a:cs typeface="Times New Roman" pitchFamily="18" charset="0"/>
                  <a:sym typeface="Symbol" pitchFamily="18" charset="2"/>
                </a:rPr>
                <a:t>  </a:t>
              </a:r>
              <a:endPara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I-Helve" pitchFamily="2" charset="0"/>
                <a:cs typeface="Times New Roman" pitchFamily="18" charset="0"/>
                <a:sym typeface="Symbol" pitchFamily="18" charset="2"/>
              </a:endParaRPr>
            </a:p>
          </p:txBody>
        </p:sp>
      </p:grpSp>
      <p:sp>
        <p:nvSpPr>
          <p:cNvPr id="8206" name="Rectangle 43"/>
          <p:cNvSpPr>
            <a:spLocks noChangeArrowheads="1"/>
          </p:cNvSpPr>
          <p:nvPr/>
        </p:nvSpPr>
        <p:spPr bwMode="auto">
          <a:xfrm>
            <a:off x="398463" y="2895600"/>
            <a:ext cx="164981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V/ Giải </a:t>
            </a:r>
          </a:p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phương </a:t>
            </a:r>
          </a:p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trình</a:t>
            </a:r>
            <a:endParaRPr lang="en-US" sz="3200" b="1">
              <a:latin typeface="Times New Roman" pitchFamily="18" charset="0"/>
            </a:endParaRPr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70421" y="2138361"/>
            <a:ext cx="32131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33" name="Picture 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70419" y="2687636"/>
            <a:ext cx="3309937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2970420" y="4038600"/>
                <a:ext cx="4344779" cy="4976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2400" dirty="0" smtClean="0">
                    <a:latin typeface="+mj-lt"/>
                  </a:rPr>
                  <a:t>Vậy Pt có nghiệm: x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vi-VN" sz="2400" i="1" smtClean="0">
                            <a:latin typeface="+mj-lt"/>
                          </a:rPr>
                        </m:ctrlPr>
                      </m:radPr>
                      <m:deg/>
                      <m:e>
                        <m:r>
                          <a:rPr lang="vi-VN" sz="2400" b="0" i="1" smtClean="0">
                            <a:latin typeface="+mj-lt"/>
                          </a:rPr>
                          <m:t>11</m:t>
                        </m:r>
                      </m:e>
                    </m:rad>
                  </m:oMath>
                </a14:m>
                <a:endParaRPr lang="en-US" sz="2400" dirty="0">
                  <a:latin typeface="+mj-lt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0420" y="4038600"/>
                <a:ext cx="4344779" cy="497637"/>
              </a:xfrm>
              <a:prstGeom prst="rect">
                <a:avLst/>
              </a:prstGeom>
              <a:blipFill>
                <a:blip r:embed="rId7"/>
                <a:stretch>
                  <a:fillRect l="-2104" t="-3704" b="-259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0"/>
            <a:ext cx="2514600" cy="6858000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chemeClr val="bg1"/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gradFill rotWithShape="1">
            <a:gsLst>
              <a:gs pos="0">
                <a:srgbClr val="FF0066"/>
              </a:gs>
              <a:gs pos="50000">
                <a:schemeClr val="bg1"/>
              </a:gs>
              <a:gs pos="100000">
                <a:srgbClr val="FF006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9050" y="1295400"/>
            <a:ext cx="2438400" cy="755650"/>
            <a:chOff x="12" y="816"/>
            <a:chExt cx="1536" cy="476"/>
          </a:xfrm>
        </p:grpSpPr>
        <p:pic>
          <p:nvPicPr>
            <p:cNvPr id="8212" name="Picture 6" descr="hi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" y="816"/>
              <a:ext cx="1536" cy="4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631" name="Text Box 7"/>
            <p:cNvSpPr txBox="1">
              <a:spLocks noChangeArrowheads="1"/>
            </p:cNvSpPr>
            <p:nvPr/>
          </p:nvSpPr>
          <p:spPr bwMode="auto">
            <a:xfrm>
              <a:off x="260" y="930"/>
              <a:ext cx="115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2000" b="1">
                  <a:solidFill>
                    <a:srgbClr val="FF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NỘI DUNG</a:t>
              </a:r>
            </a:p>
          </p:txBody>
        </p:sp>
      </p:grpSp>
      <p:sp>
        <p:nvSpPr>
          <p:cNvPr id="26632" name="Oval 8"/>
          <p:cNvSpPr>
            <a:spLocks noChangeArrowheads="1"/>
          </p:cNvSpPr>
          <p:nvPr/>
        </p:nvSpPr>
        <p:spPr bwMode="auto">
          <a:xfrm>
            <a:off x="152400" y="0"/>
            <a:ext cx="1447800" cy="685800"/>
          </a:xfrm>
          <a:prstGeom prst="ellipse">
            <a:avLst/>
          </a:prstGeom>
          <a:gradFill rotWithShape="1">
            <a:gsLst>
              <a:gs pos="0">
                <a:srgbClr val="3333FF"/>
              </a:gs>
              <a:gs pos="50000">
                <a:schemeClr val="bg1"/>
              </a:gs>
              <a:gs pos="100000">
                <a:srgbClr val="3333FF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400" b="1" dirty="0" err="1">
                <a:solidFill>
                  <a:srgbClr val="CC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Tiết</a:t>
            </a:r>
            <a:r>
              <a:rPr lang="en-US" sz="2400" b="1" dirty="0">
                <a:solidFill>
                  <a:srgbClr val="CC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3</a:t>
            </a: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19050" y="2266950"/>
            <a:ext cx="2438400" cy="3806825"/>
            <a:chOff x="0" y="1344"/>
            <a:chExt cx="1584" cy="2398"/>
          </a:xfrm>
        </p:grpSpPr>
        <p:sp>
          <p:nvSpPr>
            <p:cNvPr id="26634" name="AutoShape 10"/>
            <p:cNvSpPr>
              <a:spLocks noChangeArrowheads="1"/>
            </p:cNvSpPr>
            <p:nvPr/>
          </p:nvSpPr>
          <p:spPr bwMode="auto">
            <a:xfrm>
              <a:off x="26" y="1390"/>
              <a:ext cx="1558" cy="2352"/>
            </a:xfrm>
            <a:prstGeom prst="flowChartAlternateProcess">
              <a:avLst/>
            </a:prstGeom>
            <a:gradFill rotWithShape="1">
              <a:gsLst>
                <a:gs pos="0">
                  <a:srgbClr val="FF00FF"/>
                </a:gs>
                <a:gs pos="50000">
                  <a:schemeClr val="bg1"/>
                </a:gs>
                <a:gs pos="100000">
                  <a:srgbClr val="FF00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Times New Roman" pitchFamily="18" charset="0"/>
              </a:endParaRPr>
            </a:p>
          </p:txBody>
        </p:sp>
        <p:sp>
          <p:nvSpPr>
            <p:cNvPr id="8210" name="Oval 11"/>
            <p:cNvSpPr>
              <a:spLocks noChangeArrowheads="1"/>
            </p:cNvSpPr>
            <p:nvPr/>
          </p:nvSpPr>
          <p:spPr bwMode="auto">
            <a:xfrm>
              <a:off x="0" y="1344"/>
              <a:ext cx="192" cy="18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1" hangingPunct="1"/>
              <a:endParaRPr lang="en-US">
                <a:latin typeface="Times New Roman" pitchFamily="18" charset="0"/>
              </a:endParaRPr>
            </a:p>
          </p:txBody>
        </p:sp>
        <p:sp>
          <p:nvSpPr>
            <p:cNvPr id="8211" name="Oval 12"/>
            <p:cNvSpPr>
              <a:spLocks noChangeArrowheads="1"/>
            </p:cNvSpPr>
            <p:nvPr/>
          </p:nvSpPr>
          <p:spPr bwMode="auto">
            <a:xfrm>
              <a:off x="1392" y="1344"/>
              <a:ext cx="192" cy="18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1" hangingPunct="1"/>
              <a:endParaRPr lang="en-US">
                <a:latin typeface="Times New Roman" pitchFamily="18" charset="0"/>
              </a:endParaRPr>
            </a:p>
          </p:txBody>
        </p:sp>
      </p:grpSp>
      <p:pic>
        <p:nvPicPr>
          <p:cNvPr id="8199" name="Picture 2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2775" y="5029200"/>
            <a:ext cx="1063625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173"/>
          <p:cNvGrpSpPr>
            <a:grpSpLocks/>
          </p:cNvGrpSpPr>
          <p:nvPr/>
        </p:nvGrpSpPr>
        <p:grpSpPr bwMode="auto">
          <a:xfrm>
            <a:off x="1900238" y="19050"/>
            <a:ext cx="7224712" cy="1398588"/>
            <a:chOff x="1161" y="13"/>
            <a:chExt cx="4551" cy="881"/>
          </a:xfrm>
        </p:grpSpPr>
        <p:pic>
          <p:nvPicPr>
            <p:cNvPr id="8207" name="Picture 174" descr="HI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161" y="13"/>
              <a:ext cx="4551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3" name="Rectangle 175"/>
            <p:cNvSpPr>
              <a:spLocks noChangeArrowheads="1"/>
            </p:cNvSpPr>
            <p:nvPr/>
          </p:nvSpPr>
          <p:spPr bwMode="auto">
            <a:xfrm>
              <a:off x="2004" y="60"/>
              <a:ext cx="3288" cy="8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  <a:sym typeface="Symbol" pitchFamily="18" charset="2"/>
                </a:rPr>
                <a:t>LUYỆN TẬP</a:t>
              </a:r>
            </a:p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NI-Helve" pitchFamily="2" charset="0"/>
                  <a:cs typeface="Times New Roman" pitchFamily="18" charset="0"/>
                  <a:sym typeface="Symbol" pitchFamily="18" charset="2"/>
                </a:rPr>
                <a:t>  </a:t>
              </a:r>
              <a:endPara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I-Helve" pitchFamily="2" charset="0"/>
                <a:cs typeface="Times New Roman" pitchFamily="18" charset="0"/>
                <a:sym typeface="Symbol" pitchFamily="18" charset="2"/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2743200" y="1295400"/>
            <a:ext cx="6096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BTVN : 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Xem lại nội  dung căn thức bậc hai và hằng thức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Làm bài tập 12 (c ,d) , bài 14 (b,d) SGK trang 11 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4495800" y="2133600"/>
          <a:ext cx="1193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7" name="Equation" r:id="rId6" imgW="1193760" imgH="507960" progId="">
                  <p:embed/>
                </p:oleObj>
              </mc:Choice>
              <mc:Fallback>
                <p:oleObj name="Equation" r:id="rId6" imgW="1193760" imgH="50796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2133600"/>
                        <a:ext cx="11938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1527</TotalTime>
  <Words>199</Words>
  <Application>Microsoft Office PowerPoint</Application>
  <PresentationFormat>On-screen Show (4:3)</PresentationFormat>
  <Paragraphs>58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Symbol</vt:lpstr>
      <vt:lpstr>Times New Roman</vt:lpstr>
      <vt:lpstr>VNI-Helve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Lai Tien Huong</cp:lastModifiedBy>
  <cp:revision>323</cp:revision>
  <dcterms:created xsi:type="dcterms:W3CDTF">2008-10-21T23:32:55Z</dcterms:created>
  <dcterms:modified xsi:type="dcterms:W3CDTF">2021-09-25T15:25:11Z</dcterms:modified>
</cp:coreProperties>
</file>